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4"/>
  </p:sldMasterIdLst>
  <p:notesMasterIdLst>
    <p:notesMasterId r:id="rId17"/>
  </p:notesMasterIdLst>
  <p:sldIdLst>
    <p:sldId id="260" r:id="rId5"/>
    <p:sldId id="264" r:id="rId6"/>
    <p:sldId id="259" r:id="rId7"/>
    <p:sldId id="261" r:id="rId8"/>
    <p:sldId id="262" r:id="rId9"/>
    <p:sldId id="263"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1" autoAdjust="0"/>
    <p:restoredTop sz="94634" autoAdjust="0"/>
  </p:normalViewPr>
  <p:slideViewPr>
    <p:cSldViewPr snapToGrid="0">
      <p:cViewPr>
        <p:scale>
          <a:sx n="71" d="100"/>
          <a:sy n="71" d="100"/>
        </p:scale>
        <p:origin x="408" y="144"/>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2" Type="http://schemas.openxmlformats.org/officeDocument/2006/relationships/image" Target="../media/image3.svg"/><Relationship Id="rId1" Type="http://schemas.openxmlformats.org/officeDocument/2006/relationships/image" Target="../media/image2.png"/></Relationships>
</file>

<file path=ppt/diagrams/_rels/data10.xml.rels><?xml version="1.0" encoding="UTF-8" standalone="yes"?>
<Relationships xmlns="http://schemas.openxmlformats.org/package/2006/relationships"><Relationship Id="rId2" Type="http://schemas.openxmlformats.org/officeDocument/2006/relationships/image" Target="../media/image25.svg"/><Relationship Id="rId1" Type="http://schemas.openxmlformats.org/officeDocument/2006/relationships/image" Target="../media/image24.png"/></Relationships>
</file>

<file path=ppt/diagrams/_rels/data13.xml.rels><?xml version="1.0" encoding="UTF-8" standalone="yes"?>
<Relationships xmlns="http://schemas.openxmlformats.org/package/2006/relationships"><Relationship Id="rId2" Type="http://schemas.openxmlformats.org/officeDocument/2006/relationships/hyperlink" Target="http://geobrava.wordpress.com/2014/11/16/digital-ideation-for-developers-the-openshift-startup-program" TargetMode="External"/><Relationship Id="rId1" Type="http://schemas.openxmlformats.org/officeDocument/2006/relationships/image" Target="../media/image26.jpg"/></Relationships>
</file>

<file path=ppt/diagrams/_rels/data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9.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2" Type="http://schemas.openxmlformats.org/officeDocument/2006/relationships/image" Target="../media/image3.svg"/><Relationship Id="rId1" Type="http://schemas.openxmlformats.org/officeDocument/2006/relationships/image" Target="../media/image2.png"/></Relationships>
</file>

<file path=ppt/diagrams/_rels/drawing10.xml.rels><?xml version="1.0" encoding="UTF-8" standalone="yes"?>
<Relationships xmlns="http://schemas.openxmlformats.org/package/2006/relationships"><Relationship Id="rId2" Type="http://schemas.openxmlformats.org/officeDocument/2006/relationships/image" Target="../media/image25.svg"/><Relationship Id="rId1" Type="http://schemas.openxmlformats.org/officeDocument/2006/relationships/image" Target="../media/image24.png"/></Relationships>
</file>

<file path=ppt/diagrams/_rels/drawing13.xml.rels><?xml version="1.0" encoding="UTF-8" standalone="yes"?>
<Relationships xmlns="http://schemas.openxmlformats.org/package/2006/relationships"><Relationship Id="rId2" Type="http://schemas.openxmlformats.org/officeDocument/2006/relationships/hyperlink" Target="http://geobrava.wordpress.com/2014/11/16/digital-ideation-for-developers-the-openshift-startup-program" TargetMode="External"/><Relationship Id="rId1" Type="http://schemas.openxmlformats.org/officeDocument/2006/relationships/image" Target="../media/image26.jpg"/></Relationships>
</file>

<file path=ppt/diagrams/_rels/drawing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9.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CA9939-98A4-4BBA-BA01-FF61B832574B}"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3D3BA364-8B93-48CA-A32D-F6E120A6234D}">
      <dgm:prSet/>
      <dgm:spPr>
        <a:solidFill>
          <a:schemeClr val="tx1">
            <a:lumMod val="65000"/>
            <a:lumOff val="35000"/>
          </a:schemeClr>
        </a:solidFill>
      </dgm:spPr>
      <dgm:t>
        <a:bodyPr/>
        <a:lstStyle/>
        <a:p>
          <a:r>
            <a:rPr lang="en-US" baseline="0" dirty="0"/>
            <a:t>Why Use Safe Travels ?</a:t>
          </a:r>
          <a:endParaRPr lang="en-US" dirty="0"/>
        </a:p>
      </dgm:t>
    </dgm:pt>
    <dgm:pt modelId="{1EFAF0B5-0957-4AD3-85B2-482AE15F853D}" type="parTrans" cxnId="{4DC418F7-D77A-4C38-BE87-0262DE2DA119}">
      <dgm:prSet/>
      <dgm:spPr/>
      <dgm:t>
        <a:bodyPr/>
        <a:lstStyle/>
        <a:p>
          <a:endParaRPr lang="en-US"/>
        </a:p>
      </dgm:t>
    </dgm:pt>
    <dgm:pt modelId="{2B2E95D9-EDE7-48C7-ACED-DF889ED09D95}" type="sibTrans" cxnId="{4DC418F7-D77A-4C38-BE87-0262DE2DA119}">
      <dgm:prSet/>
      <dgm:spPr/>
      <dgm:t>
        <a:bodyPr/>
        <a:lstStyle/>
        <a:p>
          <a:endParaRPr lang="en-US"/>
        </a:p>
      </dgm:t>
    </dgm:pt>
    <dgm:pt modelId="{ADB369E3-911A-42CD-ADD4-24657BE6D7B5}" type="pres">
      <dgm:prSet presAssocID="{59CA9939-98A4-4BBA-BA01-FF61B832574B}" presName="linearFlow" presStyleCnt="0">
        <dgm:presLayoutVars>
          <dgm:dir/>
          <dgm:resizeHandles val="exact"/>
        </dgm:presLayoutVars>
      </dgm:prSet>
      <dgm:spPr/>
    </dgm:pt>
    <dgm:pt modelId="{494469ED-71BE-40B6-A372-B5B6192098BA}" type="pres">
      <dgm:prSet presAssocID="{3D3BA364-8B93-48CA-A32D-F6E120A6234D}" presName="composite" presStyleCnt="0"/>
      <dgm:spPr/>
    </dgm:pt>
    <dgm:pt modelId="{1A1AD4FC-7145-4D91-BD46-094260216409}" type="pres">
      <dgm:prSet presAssocID="{3D3BA364-8B93-48CA-A32D-F6E120A6234D}"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Questions with solid fill"/>
        </a:ext>
      </dgm:extLst>
    </dgm:pt>
    <dgm:pt modelId="{D8CC8596-C21B-4E06-9066-0EA9D080B9F3}" type="pres">
      <dgm:prSet presAssocID="{3D3BA364-8B93-48CA-A32D-F6E120A6234D}" presName="txShp" presStyleLbl="node1" presStyleIdx="0" presStyleCnt="1">
        <dgm:presLayoutVars>
          <dgm:bulletEnabled val="1"/>
        </dgm:presLayoutVars>
      </dgm:prSet>
      <dgm:spPr/>
    </dgm:pt>
  </dgm:ptLst>
  <dgm:cxnLst>
    <dgm:cxn modelId="{C204B163-295C-4FFA-BEB3-AE60698B3932}" type="presOf" srcId="{3D3BA364-8B93-48CA-A32D-F6E120A6234D}" destId="{D8CC8596-C21B-4E06-9066-0EA9D080B9F3}" srcOrd="0" destOrd="0" presId="urn:microsoft.com/office/officeart/2005/8/layout/vList3"/>
    <dgm:cxn modelId="{D121EF7A-B492-40B9-B3DE-02D11A0A2840}" type="presOf" srcId="{59CA9939-98A4-4BBA-BA01-FF61B832574B}" destId="{ADB369E3-911A-42CD-ADD4-24657BE6D7B5}" srcOrd="0" destOrd="0" presId="urn:microsoft.com/office/officeart/2005/8/layout/vList3"/>
    <dgm:cxn modelId="{4DC418F7-D77A-4C38-BE87-0262DE2DA119}" srcId="{59CA9939-98A4-4BBA-BA01-FF61B832574B}" destId="{3D3BA364-8B93-48CA-A32D-F6E120A6234D}" srcOrd="0" destOrd="0" parTransId="{1EFAF0B5-0957-4AD3-85B2-482AE15F853D}" sibTransId="{2B2E95D9-EDE7-48C7-ACED-DF889ED09D95}"/>
    <dgm:cxn modelId="{8E54D4F6-A3EB-449D-BE05-E8128D275535}" type="presParOf" srcId="{ADB369E3-911A-42CD-ADD4-24657BE6D7B5}" destId="{494469ED-71BE-40B6-A372-B5B6192098BA}" srcOrd="0" destOrd="0" presId="urn:microsoft.com/office/officeart/2005/8/layout/vList3"/>
    <dgm:cxn modelId="{585A0585-B37E-480C-9383-9E977B72737B}" type="presParOf" srcId="{494469ED-71BE-40B6-A372-B5B6192098BA}" destId="{1A1AD4FC-7145-4D91-BD46-094260216409}" srcOrd="0" destOrd="0" presId="urn:microsoft.com/office/officeart/2005/8/layout/vList3"/>
    <dgm:cxn modelId="{8875A70F-4B21-45DF-82B2-256C4821F76B}" type="presParOf" srcId="{494469ED-71BE-40B6-A372-B5B6192098BA}" destId="{D8CC8596-C21B-4E06-9066-0EA9D080B9F3}"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D487750-30AC-4430-9472-9D3792307CCD}"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US"/>
        </a:p>
      </dgm:t>
    </dgm:pt>
    <dgm:pt modelId="{34F9649A-5FB5-4CEF-8D0A-9567CC1A0CD1}">
      <dgm:prSet/>
      <dgm:spPr/>
      <dgm:t>
        <a:bodyPr/>
        <a:lstStyle/>
        <a:p>
          <a:r>
            <a:rPr lang="en-US" baseline="0" dirty="0"/>
            <a:t>Breakdown of Roles</a:t>
          </a:r>
          <a:endParaRPr lang="en-US" dirty="0"/>
        </a:p>
      </dgm:t>
    </dgm:pt>
    <dgm:pt modelId="{183DC6D3-52F8-4621-96AB-112C3D055F48}" type="parTrans" cxnId="{A2EB7ABE-690D-4F63-9BA8-948167F0A63A}">
      <dgm:prSet/>
      <dgm:spPr/>
      <dgm:t>
        <a:bodyPr/>
        <a:lstStyle/>
        <a:p>
          <a:endParaRPr lang="en-US"/>
        </a:p>
      </dgm:t>
    </dgm:pt>
    <dgm:pt modelId="{D825B8A2-CA61-4465-92F1-9056750877E4}" type="sibTrans" cxnId="{A2EB7ABE-690D-4F63-9BA8-948167F0A63A}">
      <dgm:prSet/>
      <dgm:spPr/>
      <dgm:t>
        <a:bodyPr/>
        <a:lstStyle/>
        <a:p>
          <a:endParaRPr lang="en-US"/>
        </a:p>
      </dgm:t>
    </dgm:pt>
    <dgm:pt modelId="{2F4431C8-E0FE-4B0A-818F-0EF9BC44CEB9}" type="pres">
      <dgm:prSet presAssocID="{DD487750-30AC-4430-9472-9D3792307CCD}" presName="composite" presStyleCnt="0">
        <dgm:presLayoutVars>
          <dgm:chMax val="5"/>
          <dgm:dir/>
          <dgm:animLvl val="ctr"/>
          <dgm:resizeHandles val="exact"/>
        </dgm:presLayoutVars>
      </dgm:prSet>
      <dgm:spPr/>
    </dgm:pt>
    <dgm:pt modelId="{51A5D9AD-2EA5-4DF4-90CF-77C70F588E36}" type="pres">
      <dgm:prSet presAssocID="{DD487750-30AC-4430-9472-9D3792307CCD}" presName="cycle" presStyleCnt="0"/>
      <dgm:spPr/>
    </dgm:pt>
    <dgm:pt modelId="{55017DEB-A625-4C05-A3B4-08F931F4288E}" type="pres">
      <dgm:prSet presAssocID="{DD487750-30AC-4430-9472-9D3792307CCD}" presName="centerShape" presStyleCnt="0"/>
      <dgm:spPr/>
    </dgm:pt>
    <dgm:pt modelId="{7C36605A-6DE8-47B1-8CA5-EF19FF3E48FF}" type="pres">
      <dgm:prSet presAssocID="{DD487750-30AC-4430-9472-9D3792307CCD}" presName="connSite" presStyleLbl="node1" presStyleIdx="0" presStyleCnt="2"/>
      <dgm:spPr/>
    </dgm:pt>
    <dgm:pt modelId="{123B5CB0-7DA8-40CE-A602-C8F9867FBEE9}" type="pres">
      <dgm:prSet presAssocID="{DD487750-30AC-4430-9472-9D3792307CCD}" presName="visible" presStyleLbl="node1" presStyleIdx="0" presStyleCnt="2" custLinFactNeighborX="-1928" custLinFactNeighborY="-337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pinning Plates with solid fill"/>
        </a:ext>
      </dgm:extLst>
    </dgm:pt>
    <dgm:pt modelId="{531557FA-B35C-420F-983B-4EBB194E8FF2}" type="pres">
      <dgm:prSet presAssocID="{183DC6D3-52F8-4621-96AB-112C3D055F48}" presName="Name25" presStyleLbl="parChTrans1D1" presStyleIdx="0" presStyleCnt="1"/>
      <dgm:spPr/>
    </dgm:pt>
    <dgm:pt modelId="{43DD7054-07D1-437A-AA28-4997B8BA32F0}" type="pres">
      <dgm:prSet presAssocID="{34F9649A-5FB5-4CEF-8D0A-9567CC1A0CD1}" presName="node" presStyleCnt="0"/>
      <dgm:spPr/>
    </dgm:pt>
    <dgm:pt modelId="{E62C54A5-7545-417C-80C1-602BAA455FF9}" type="pres">
      <dgm:prSet presAssocID="{34F9649A-5FB5-4CEF-8D0A-9567CC1A0CD1}" presName="parentNode" presStyleLbl="node1" presStyleIdx="1" presStyleCnt="2" custScaleX="160925" custScaleY="157734">
        <dgm:presLayoutVars>
          <dgm:chMax val="1"/>
          <dgm:bulletEnabled val="1"/>
        </dgm:presLayoutVars>
      </dgm:prSet>
      <dgm:spPr/>
    </dgm:pt>
    <dgm:pt modelId="{98B50639-360D-4A4B-9620-225B17A98B78}" type="pres">
      <dgm:prSet presAssocID="{34F9649A-5FB5-4CEF-8D0A-9567CC1A0CD1}" presName="childNode" presStyleLbl="revTx" presStyleIdx="0" presStyleCnt="0">
        <dgm:presLayoutVars>
          <dgm:bulletEnabled val="1"/>
        </dgm:presLayoutVars>
      </dgm:prSet>
      <dgm:spPr/>
    </dgm:pt>
  </dgm:ptLst>
  <dgm:cxnLst>
    <dgm:cxn modelId="{D5BC9E51-E742-4CAD-908A-B1C308CDC0BA}" type="presOf" srcId="{34F9649A-5FB5-4CEF-8D0A-9567CC1A0CD1}" destId="{E62C54A5-7545-417C-80C1-602BAA455FF9}" srcOrd="0" destOrd="0" presId="urn:microsoft.com/office/officeart/2005/8/layout/radial2"/>
    <dgm:cxn modelId="{90563F79-8D34-43B1-8CFA-ADC3B38CEF29}" type="presOf" srcId="{183DC6D3-52F8-4621-96AB-112C3D055F48}" destId="{531557FA-B35C-420F-983B-4EBB194E8FF2}" srcOrd="0" destOrd="0" presId="urn:microsoft.com/office/officeart/2005/8/layout/radial2"/>
    <dgm:cxn modelId="{102B569D-56FD-4101-986B-682DFCEB9F6C}" type="presOf" srcId="{DD487750-30AC-4430-9472-9D3792307CCD}" destId="{2F4431C8-E0FE-4B0A-818F-0EF9BC44CEB9}" srcOrd="0" destOrd="0" presId="urn:microsoft.com/office/officeart/2005/8/layout/radial2"/>
    <dgm:cxn modelId="{A2EB7ABE-690D-4F63-9BA8-948167F0A63A}" srcId="{DD487750-30AC-4430-9472-9D3792307CCD}" destId="{34F9649A-5FB5-4CEF-8D0A-9567CC1A0CD1}" srcOrd="0" destOrd="0" parTransId="{183DC6D3-52F8-4621-96AB-112C3D055F48}" sibTransId="{D825B8A2-CA61-4465-92F1-9056750877E4}"/>
    <dgm:cxn modelId="{AA3FE3D3-1C87-4A98-B150-23ACBC281AA1}" type="presParOf" srcId="{2F4431C8-E0FE-4B0A-818F-0EF9BC44CEB9}" destId="{51A5D9AD-2EA5-4DF4-90CF-77C70F588E36}" srcOrd="0" destOrd="0" presId="urn:microsoft.com/office/officeart/2005/8/layout/radial2"/>
    <dgm:cxn modelId="{EEC95BF9-69F7-4AFF-8AB9-789BA367ED82}" type="presParOf" srcId="{51A5D9AD-2EA5-4DF4-90CF-77C70F588E36}" destId="{55017DEB-A625-4C05-A3B4-08F931F4288E}" srcOrd="0" destOrd="0" presId="urn:microsoft.com/office/officeart/2005/8/layout/radial2"/>
    <dgm:cxn modelId="{98B4CB69-90D8-4265-B208-08ABD7172C68}" type="presParOf" srcId="{55017DEB-A625-4C05-A3B4-08F931F4288E}" destId="{7C36605A-6DE8-47B1-8CA5-EF19FF3E48FF}" srcOrd="0" destOrd="0" presId="urn:microsoft.com/office/officeart/2005/8/layout/radial2"/>
    <dgm:cxn modelId="{7C9358F4-CBCA-465E-90C7-DC6A361DA060}" type="presParOf" srcId="{55017DEB-A625-4C05-A3B4-08F931F4288E}" destId="{123B5CB0-7DA8-40CE-A602-C8F9867FBEE9}" srcOrd="1" destOrd="0" presId="urn:microsoft.com/office/officeart/2005/8/layout/radial2"/>
    <dgm:cxn modelId="{6CD4D6E7-2454-4BD6-9181-F0FF5AD02A21}" type="presParOf" srcId="{51A5D9AD-2EA5-4DF4-90CF-77C70F588E36}" destId="{531557FA-B35C-420F-983B-4EBB194E8FF2}" srcOrd="1" destOrd="0" presId="urn:microsoft.com/office/officeart/2005/8/layout/radial2"/>
    <dgm:cxn modelId="{0726ECEC-4D8F-42CC-A204-2EF441E88C21}" type="presParOf" srcId="{51A5D9AD-2EA5-4DF4-90CF-77C70F588E36}" destId="{43DD7054-07D1-437A-AA28-4997B8BA32F0}" srcOrd="2" destOrd="0" presId="urn:microsoft.com/office/officeart/2005/8/layout/radial2"/>
    <dgm:cxn modelId="{656D8EE9-8844-430A-90D2-BD6E8880C5FA}" type="presParOf" srcId="{43DD7054-07D1-437A-AA28-4997B8BA32F0}" destId="{E62C54A5-7545-417C-80C1-602BAA455FF9}" srcOrd="0" destOrd="0" presId="urn:microsoft.com/office/officeart/2005/8/layout/radial2"/>
    <dgm:cxn modelId="{8C84C8DA-51B1-4BF3-8C39-79C84879BF2D}" type="presParOf" srcId="{43DD7054-07D1-437A-AA28-4997B8BA32F0}" destId="{98B50639-360D-4A4B-9620-225B17A98B78}"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3FB8245-3A3E-4C08-923D-79F4671467B4}"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A444C63D-1D21-4827-BF98-A7FD0EA65857}">
      <dgm:prSet/>
      <dgm:spPr/>
      <dgm:t>
        <a:bodyPr/>
        <a:lstStyle/>
        <a:p>
          <a:r>
            <a:rPr lang="en-US"/>
            <a:t>Cory:</a:t>
          </a:r>
        </a:p>
      </dgm:t>
    </dgm:pt>
    <dgm:pt modelId="{5050C927-7DF9-467A-B856-A42772C4373B}" type="parTrans" cxnId="{F895F0A5-2F7B-45A7-B9F2-985832DB7B57}">
      <dgm:prSet/>
      <dgm:spPr/>
      <dgm:t>
        <a:bodyPr/>
        <a:lstStyle/>
        <a:p>
          <a:endParaRPr lang="en-US"/>
        </a:p>
      </dgm:t>
    </dgm:pt>
    <dgm:pt modelId="{84B166D6-2DC8-4C8D-8BBD-55869C3FCFAC}" type="sibTrans" cxnId="{F895F0A5-2F7B-45A7-B9F2-985832DB7B57}">
      <dgm:prSet/>
      <dgm:spPr/>
      <dgm:t>
        <a:bodyPr/>
        <a:lstStyle/>
        <a:p>
          <a:endParaRPr lang="en-US"/>
        </a:p>
      </dgm:t>
    </dgm:pt>
    <dgm:pt modelId="{BA85D69F-1B75-4C68-89AC-79A804EBC2A0}">
      <dgm:prSet/>
      <dgm:spPr/>
      <dgm:t>
        <a:bodyPr/>
        <a:lstStyle/>
        <a:p>
          <a:r>
            <a:rPr lang="en-US"/>
            <a:t>Ephraim:</a:t>
          </a:r>
        </a:p>
      </dgm:t>
    </dgm:pt>
    <dgm:pt modelId="{28A8A824-505D-4DA4-AD63-2210616BAD87}" type="parTrans" cxnId="{43BDA63B-3430-479A-BE40-FD4DB59141E3}">
      <dgm:prSet/>
      <dgm:spPr/>
      <dgm:t>
        <a:bodyPr/>
        <a:lstStyle/>
        <a:p>
          <a:endParaRPr lang="en-US"/>
        </a:p>
      </dgm:t>
    </dgm:pt>
    <dgm:pt modelId="{4C425070-C5E7-4EDC-AB81-A9DB8B98F3F4}" type="sibTrans" cxnId="{43BDA63B-3430-479A-BE40-FD4DB59141E3}">
      <dgm:prSet/>
      <dgm:spPr/>
      <dgm:t>
        <a:bodyPr/>
        <a:lstStyle/>
        <a:p>
          <a:endParaRPr lang="en-US"/>
        </a:p>
      </dgm:t>
    </dgm:pt>
    <dgm:pt modelId="{8AED5358-D783-478F-9E29-5EFCA2F4A3C6}">
      <dgm:prSet/>
      <dgm:spPr/>
      <dgm:t>
        <a:bodyPr/>
        <a:lstStyle/>
        <a:p>
          <a:r>
            <a:rPr lang="en-US"/>
            <a:t>Daylan:</a:t>
          </a:r>
        </a:p>
      </dgm:t>
    </dgm:pt>
    <dgm:pt modelId="{1A220EF7-3711-43CD-8672-6512FFFC04CF}" type="parTrans" cxnId="{C3279706-8EC4-4D5B-AF93-7BBA1DDDC412}">
      <dgm:prSet/>
      <dgm:spPr/>
      <dgm:t>
        <a:bodyPr/>
        <a:lstStyle/>
        <a:p>
          <a:endParaRPr lang="en-US"/>
        </a:p>
      </dgm:t>
    </dgm:pt>
    <dgm:pt modelId="{31F23559-CB5D-4C37-9BCF-79D7061802F9}" type="sibTrans" cxnId="{C3279706-8EC4-4D5B-AF93-7BBA1DDDC412}">
      <dgm:prSet/>
      <dgm:spPr/>
      <dgm:t>
        <a:bodyPr/>
        <a:lstStyle/>
        <a:p>
          <a:endParaRPr lang="en-US"/>
        </a:p>
      </dgm:t>
    </dgm:pt>
    <dgm:pt modelId="{496BA042-889A-47A3-8D53-F3C7275E88CA}">
      <dgm:prSet/>
      <dgm:spPr/>
      <dgm:t>
        <a:bodyPr/>
        <a:lstStyle/>
        <a:p>
          <a:r>
            <a:rPr lang="en-US"/>
            <a:t>Juan:</a:t>
          </a:r>
        </a:p>
      </dgm:t>
    </dgm:pt>
    <dgm:pt modelId="{FED855FE-8DB0-4A8B-B588-BA5206D9FFA0}" type="parTrans" cxnId="{EF57FB98-AB2B-41F4-8306-54F86FEA3B4C}">
      <dgm:prSet/>
      <dgm:spPr/>
      <dgm:t>
        <a:bodyPr/>
        <a:lstStyle/>
        <a:p>
          <a:endParaRPr lang="en-US"/>
        </a:p>
      </dgm:t>
    </dgm:pt>
    <dgm:pt modelId="{2028DBFD-5ACA-44EB-97C3-644C6AD16D47}" type="sibTrans" cxnId="{EF57FB98-AB2B-41F4-8306-54F86FEA3B4C}">
      <dgm:prSet/>
      <dgm:spPr/>
      <dgm:t>
        <a:bodyPr/>
        <a:lstStyle/>
        <a:p>
          <a:endParaRPr lang="en-US"/>
        </a:p>
      </dgm:t>
    </dgm:pt>
    <dgm:pt modelId="{67CE9B20-2EA1-4BCC-8A58-AC89D89FBA11}">
      <dgm:prSet custT="1"/>
      <dgm:spPr/>
      <dgm:t>
        <a:bodyPr/>
        <a:lstStyle/>
        <a:p>
          <a:r>
            <a:rPr lang="en-US" sz="2000" dirty="0"/>
            <a:t> Helped set up HTML framework, worked on CSS styling for page, worked on presentation, helped with JavaScript </a:t>
          </a:r>
        </a:p>
      </dgm:t>
    </dgm:pt>
    <dgm:pt modelId="{DB74D5B4-0A3C-46FE-9D41-7DCCDE3DAC1C}" type="parTrans" cxnId="{F071D49F-39C0-4BAA-97E0-93BA1761E0B2}">
      <dgm:prSet/>
      <dgm:spPr/>
      <dgm:t>
        <a:bodyPr/>
        <a:lstStyle/>
        <a:p>
          <a:endParaRPr lang="en-US"/>
        </a:p>
      </dgm:t>
    </dgm:pt>
    <dgm:pt modelId="{04E617DE-4339-4E01-B19B-4956A66F3B3F}" type="sibTrans" cxnId="{F071D49F-39C0-4BAA-97E0-93BA1761E0B2}">
      <dgm:prSet/>
      <dgm:spPr/>
      <dgm:t>
        <a:bodyPr/>
        <a:lstStyle/>
        <a:p>
          <a:endParaRPr lang="en-US"/>
        </a:p>
      </dgm:t>
    </dgm:pt>
    <dgm:pt modelId="{EA1AB2DD-985F-4522-9089-3DC04E93B2CF}">
      <dgm:prSet custT="1"/>
      <dgm:spPr/>
      <dgm:t>
        <a:bodyPr/>
        <a:lstStyle/>
        <a:p>
          <a:r>
            <a:rPr lang="en-US" sz="2000" dirty="0"/>
            <a:t>Helped set-up README, worked on COVID data modal, conducted API searches, helped with </a:t>
          </a:r>
          <a:r>
            <a:rPr lang="en-US" sz="2000" dirty="0" err="1"/>
            <a:t>Javascript</a:t>
          </a:r>
          <a:endParaRPr lang="en-US" sz="2000" dirty="0"/>
        </a:p>
      </dgm:t>
    </dgm:pt>
    <dgm:pt modelId="{1AF29073-4A9D-4EAB-88F4-70C6C777D331}" type="parTrans" cxnId="{970E10D5-C093-4EE0-B46A-E2724D3E4E39}">
      <dgm:prSet/>
      <dgm:spPr/>
      <dgm:t>
        <a:bodyPr/>
        <a:lstStyle/>
        <a:p>
          <a:endParaRPr lang="en-US"/>
        </a:p>
      </dgm:t>
    </dgm:pt>
    <dgm:pt modelId="{066E0F9F-90D6-4A65-9DA8-0E37134FB627}" type="sibTrans" cxnId="{970E10D5-C093-4EE0-B46A-E2724D3E4E39}">
      <dgm:prSet/>
      <dgm:spPr/>
      <dgm:t>
        <a:bodyPr/>
        <a:lstStyle/>
        <a:p>
          <a:endParaRPr lang="en-US"/>
        </a:p>
      </dgm:t>
    </dgm:pt>
    <dgm:pt modelId="{31C3DA83-F4B4-417A-BAF2-ED4E39CEDF69}">
      <dgm:prSet custT="1"/>
      <dgm:spPr/>
      <dgm:t>
        <a:bodyPr/>
        <a:lstStyle/>
        <a:p>
          <a:r>
            <a:rPr lang="en-US" sz="2000" dirty="0"/>
            <a:t>Worked on weather data modal, conducted API searches, helped with JavaScript</a:t>
          </a:r>
        </a:p>
      </dgm:t>
    </dgm:pt>
    <dgm:pt modelId="{24ECF086-4650-4205-B479-8C328CBA76A1}" type="parTrans" cxnId="{BE2C6197-CDA4-4EB6-BFF0-37A545CEAB1F}">
      <dgm:prSet/>
      <dgm:spPr/>
      <dgm:t>
        <a:bodyPr/>
        <a:lstStyle/>
        <a:p>
          <a:endParaRPr lang="en-US"/>
        </a:p>
      </dgm:t>
    </dgm:pt>
    <dgm:pt modelId="{F9CCBFB8-78E0-42AD-A1BF-23D607ED0597}" type="sibTrans" cxnId="{BE2C6197-CDA4-4EB6-BFF0-37A545CEAB1F}">
      <dgm:prSet/>
      <dgm:spPr/>
      <dgm:t>
        <a:bodyPr/>
        <a:lstStyle/>
        <a:p>
          <a:endParaRPr lang="en-US"/>
        </a:p>
      </dgm:t>
    </dgm:pt>
    <dgm:pt modelId="{527FA0A0-2228-4FEA-84BE-F47D557117E1}">
      <dgm:prSet custT="1"/>
      <dgm:spPr/>
      <dgm:t>
        <a:bodyPr/>
        <a:lstStyle/>
        <a:p>
          <a:r>
            <a:rPr lang="en-US" sz="2000" dirty="0"/>
            <a:t>Helped set up HTML framework, researched alternative CSS frameworks, fixed all our buggy JavaScript</a:t>
          </a:r>
        </a:p>
      </dgm:t>
    </dgm:pt>
    <dgm:pt modelId="{E21CD9CE-5967-4968-9C53-4015A7E2D28A}" type="parTrans" cxnId="{1CAC41E4-31C9-43E3-809F-FECA4410DA15}">
      <dgm:prSet/>
      <dgm:spPr/>
      <dgm:t>
        <a:bodyPr/>
        <a:lstStyle/>
        <a:p>
          <a:endParaRPr lang="en-US"/>
        </a:p>
      </dgm:t>
    </dgm:pt>
    <dgm:pt modelId="{EBE0FAF4-C1E6-493A-AA93-C6C8CD0CE52D}" type="sibTrans" cxnId="{1CAC41E4-31C9-43E3-809F-FECA4410DA15}">
      <dgm:prSet/>
      <dgm:spPr/>
      <dgm:t>
        <a:bodyPr/>
        <a:lstStyle/>
        <a:p>
          <a:endParaRPr lang="en-US"/>
        </a:p>
      </dgm:t>
    </dgm:pt>
    <dgm:pt modelId="{6E9C6219-1424-46A2-8EEB-210E23333666}" type="pres">
      <dgm:prSet presAssocID="{63FB8245-3A3E-4C08-923D-79F4671467B4}" presName="linearFlow" presStyleCnt="0">
        <dgm:presLayoutVars>
          <dgm:dir/>
          <dgm:animLvl val="lvl"/>
          <dgm:resizeHandles val="exact"/>
        </dgm:presLayoutVars>
      </dgm:prSet>
      <dgm:spPr/>
    </dgm:pt>
    <dgm:pt modelId="{98760078-3BA6-47A6-882E-B0866B8C0837}" type="pres">
      <dgm:prSet presAssocID="{A444C63D-1D21-4827-BF98-A7FD0EA65857}" presName="composite" presStyleCnt="0"/>
      <dgm:spPr/>
    </dgm:pt>
    <dgm:pt modelId="{7BA7EFDC-8DD8-4988-A329-B9C3100FB560}" type="pres">
      <dgm:prSet presAssocID="{A444C63D-1D21-4827-BF98-A7FD0EA65857}" presName="parentText" presStyleLbl="alignNode1" presStyleIdx="0" presStyleCnt="4">
        <dgm:presLayoutVars>
          <dgm:chMax val="1"/>
          <dgm:bulletEnabled val="1"/>
        </dgm:presLayoutVars>
      </dgm:prSet>
      <dgm:spPr/>
    </dgm:pt>
    <dgm:pt modelId="{3E9F3424-4908-46F1-A0DD-F15FE5C851EF}" type="pres">
      <dgm:prSet presAssocID="{A444C63D-1D21-4827-BF98-A7FD0EA65857}" presName="descendantText" presStyleLbl="alignAcc1" presStyleIdx="0" presStyleCnt="4" custScaleX="96589">
        <dgm:presLayoutVars>
          <dgm:bulletEnabled val="1"/>
        </dgm:presLayoutVars>
      </dgm:prSet>
      <dgm:spPr/>
    </dgm:pt>
    <dgm:pt modelId="{9D88AE44-EF33-430B-8A3D-4D9B7F4E2C3C}" type="pres">
      <dgm:prSet presAssocID="{84B166D6-2DC8-4C8D-8BBD-55869C3FCFAC}" presName="sp" presStyleCnt="0"/>
      <dgm:spPr/>
    </dgm:pt>
    <dgm:pt modelId="{17B83AB0-C82B-4BC9-A2F5-276356AF3525}" type="pres">
      <dgm:prSet presAssocID="{BA85D69F-1B75-4C68-89AC-79A804EBC2A0}" presName="composite" presStyleCnt="0"/>
      <dgm:spPr/>
    </dgm:pt>
    <dgm:pt modelId="{19AC579C-6A77-40BA-9C4F-BBC1F4598319}" type="pres">
      <dgm:prSet presAssocID="{BA85D69F-1B75-4C68-89AC-79A804EBC2A0}" presName="parentText" presStyleLbl="alignNode1" presStyleIdx="1" presStyleCnt="4">
        <dgm:presLayoutVars>
          <dgm:chMax val="1"/>
          <dgm:bulletEnabled val="1"/>
        </dgm:presLayoutVars>
      </dgm:prSet>
      <dgm:spPr/>
    </dgm:pt>
    <dgm:pt modelId="{18AFA441-569B-42F7-93B2-2A3140FC4F28}" type="pres">
      <dgm:prSet presAssocID="{BA85D69F-1B75-4C68-89AC-79A804EBC2A0}" presName="descendantText" presStyleLbl="alignAcc1" presStyleIdx="1" presStyleCnt="4" custScaleX="96867">
        <dgm:presLayoutVars>
          <dgm:bulletEnabled val="1"/>
        </dgm:presLayoutVars>
      </dgm:prSet>
      <dgm:spPr/>
    </dgm:pt>
    <dgm:pt modelId="{DA564C49-5A41-4643-888B-3137A809D9E1}" type="pres">
      <dgm:prSet presAssocID="{4C425070-C5E7-4EDC-AB81-A9DB8B98F3F4}" presName="sp" presStyleCnt="0"/>
      <dgm:spPr/>
    </dgm:pt>
    <dgm:pt modelId="{06C4D5AE-05AC-4E64-88E1-2B38BDDFB182}" type="pres">
      <dgm:prSet presAssocID="{8AED5358-D783-478F-9E29-5EFCA2F4A3C6}" presName="composite" presStyleCnt="0"/>
      <dgm:spPr/>
    </dgm:pt>
    <dgm:pt modelId="{E61065A6-59AD-4515-BF14-0F11441CF9F6}" type="pres">
      <dgm:prSet presAssocID="{8AED5358-D783-478F-9E29-5EFCA2F4A3C6}" presName="parentText" presStyleLbl="alignNode1" presStyleIdx="2" presStyleCnt="4">
        <dgm:presLayoutVars>
          <dgm:chMax val="1"/>
          <dgm:bulletEnabled val="1"/>
        </dgm:presLayoutVars>
      </dgm:prSet>
      <dgm:spPr/>
    </dgm:pt>
    <dgm:pt modelId="{44DCEFEE-7ADD-4990-8054-3DC9085B6571}" type="pres">
      <dgm:prSet presAssocID="{8AED5358-D783-478F-9E29-5EFCA2F4A3C6}" presName="descendantText" presStyleLbl="alignAcc1" presStyleIdx="2" presStyleCnt="4" custScaleX="95972">
        <dgm:presLayoutVars>
          <dgm:bulletEnabled val="1"/>
        </dgm:presLayoutVars>
      </dgm:prSet>
      <dgm:spPr/>
    </dgm:pt>
    <dgm:pt modelId="{C8113B54-6A56-4180-A3CD-8E91918B96D7}" type="pres">
      <dgm:prSet presAssocID="{31F23559-CB5D-4C37-9BCF-79D7061802F9}" presName="sp" presStyleCnt="0"/>
      <dgm:spPr/>
    </dgm:pt>
    <dgm:pt modelId="{D1645561-FB1D-401F-9646-0F074967E96F}" type="pres">
      <dgm:prSet presAssocID="{496BA042-889A-47A3-8D53-F3C7275E88CA}" presName="composite" presStyleCnt="0"/>
      <dgm:spPr/>
    </dgm:pt>
    <dgm:pt modelId="{6F763D63-56CA-4CE9-AA6A-828B465F2B6F}" type="pres">
      <dgm:prSet presAssocID="{496BA042-889A-47A3-8D53-F3C7275E88CA}" presName="parentText" presStyleLbl="alignNode1" presStyleIdx="3" presStyleCnt="4">
        <dgm:presLayoutVars>
          <dgm:chMax val="1"/>
          <dgm:bulletEnabled val="1"/>
        </dgm:presLayoutVars>
      </dgm:prSet>
      <dgm:spPr/>
    </dgm:pt>
    <dgm:pt modelId="{98832514-C489-4715-BB1C-EC766F07CCA0}" type="pres">
      <dgm:prSet presAssocID="{496BA042-889A-47A3-8D53-F3C7275E88CA}" presName="descendantText" presStyleLbl="alignAcc1" presStyleIdx="3" presStyleCnt="4" custScaleX="96330">
        <dgm:presLayoutVars>
          <dgm:bulletEnabled val="1"/>
        </dgm:presLayoutVars>
      </dgm:prSet>
      <dgm:spPr/>
    </dgm:pt>
  </dgm:ptLst>
  <dgm:cxnLst>
    <dgm:cxn modelId="{C3279706-8EC4-4D5B-AF93-7BBA1DDDC412}" srcId="{63FB8245-3A3E-4C08-923D-79F4671467B4}" destId="{8AED5358-D783-478F-9E29-5EFCA2F4A3C6}" srcOrd="2" destOrd="0" parTransId="{1A220EF7-3711-43CD-8672-6512FFFC04CF}" sibTransId="{31F23559-CB5D-4C37-9BCF-79D7061802F9}"/>
    <dgm:cxn modelId="{18EBDE36-5D32-4646-B43C-08AE8887C904}" type="presOf" srcId="{BA85D69F-1B75-4C68-89AC-79A804EBC2A0}" destId="{19AC579C-6A77-40BA-9C4F-BBC1F4598319}" srcOrd="0" destOrd="0" presId="urn:microsoft.com/office/officeart/2005/8/layout/chevron2"/>
    <dgm:cxn modelId="{43BDA63B-3430-479A-BE40-FD4DB59141E3}" srcId="{63FB8245-3A3E-4C08-923D-79F4671467B4}" destId="{BA85D69F-1B75-4C68-89AC-79A804EBC2A0}" srcOrd="1" destOrd="0" parTransId="{28A8A824-505D-4DA4-AD63-2210616BAD87}" sibTransId="{4C425070-C5E7-4EDC-AB81-A9DB8B98F3F4}"/>
    <dgm:cxn modelId="{C91C9B76-D0D9-4726-8659-969CBCE4FB02}" type="presOf" srcId="{A444C63D-1D21-4827-BF98-A7FD0EA65857}" destId="{7BA7EFDC-8DD8-4988-A329-B9C3100FB560}" srcOrd="0" destOrd="0" presId="urn:microsoft.com/office/officeart/2005/8/layout/chevron2"/>
    <dgm:cxn modelId="{85292D86-C827-442A-8E3F-8EF2D8C5719F}" type="presOf" srcId="{67CE9B20-2EA1-4BCC-8A58-AC89D89FBA11}" destId="{3E9F3424-4908-46F1-A0DD-F15FE5C851EF}" srcOrd="0" destOrd="0" presId="urn:microsoft.com/office/officeart/2005/8/layout/chevron2"/>
    <dgm:cxn modelId="{C908F68C-1125-40C2-885E-E87F3C2A26BA}" type="presOf" srcId="{8AED5358-D783-478F-9E29-5EFCA2F4A3C6}" destId="{E61065A6-59AD-4515-BF14-0F11441CF9F6}" srcOrd="0" destOrd="0" presId="urn:microsoft.com/office/officeart/2005/8/layout/chevron2"/>
    <dgm:cxn modelId="{BE2C6197-CDA4-4EB6-BFF0-37A545CEAB1F}" srcId="{8AED5358-D783-478F-9E29-5EFCA2F4A3C6}" destId="{31C3DA83-F4B4-417A-BAF2-ED4E39CEDF69}" srcOrd="0" destOrd="0" parTransId="{24ECF086-4650-4205-B479-8C328CBA76A1}" sibTransId="{F9CCBFB8-78E0-42AD-A1BF-23D607ED0597}"/>
    <dgm:cxn modelId="{EF57FB98-AB2B-41F4-8306-54F86FEA3B4C}" srcId="{63FB8245-3A3E-4C08-923D-79F4671467B4}" destId="{496BA042-889A-47A3-8D53-F3C7275E88CA}" srcOrd="3" destOrd="0" parTransId="{FED855FE-8DB0-4A8B-B588-BA5206D9FFA0}" sibTransId="{2028DBFD-5ACA-44EB-97C3-644C6AD16D47}"/>
    <dgm:cxn modelId="{B65BEB9E-00C2-4CF0-8128-C6D24AFD60CD}" type="presOf" srcId="{EA1AB2DD-985F-4522-9089-3DC04E93B2CF}" destId="{18AFA441-569B-42F7-93B2-2A3140FC4F28}" srcOrd="0" destOrd="0" presId="urn:microsoft.com/office/officeart/2005/8/layout/chevron2"/>
    <dgm:cxn modelId="{F071D49F-39C0-4BAA-97E0-93BA1761E0B2}" srcId="{A444C63D-1D21-4827-BF98-A7FD0EA65857}" destId="{67CE9B20-2EA1-4BCC-8A58-AC89D89FBA11}" srcOrd="0" destOrd="0" parTransId="{DB74D5B4-0A3C-46FE-9D41-7DCCDE3DAC1C}" sibTransId="{04E617DE-4339-4E01-B19B-4956A66F3B3F}"/>
    <dgm:cxn modelId="{CEE91FA5-AF53-4931-94C9-F8882995538C}" type="presOf" srcId="{527FA0A0-2228-4FEA-84BE-F47D557117E1}" destId="{98832514-C489-4715-BB1C-EC766F07CCA0}" srcOrd="0" destOrd="0" presId="urn:microsoft.com/office/officeart/2005/8/layout/chevron2"/>
    <dgm:cxn modelId="{F895F0A5-2F7B-45A7-B9F2-985832DB7B57}" srcId="{63FB8245-3A3E-4C08-923D-79F4671467B4}" destId="{A444C63D-1D21-4827-BF98-A7FD0EA65857}" srcOrd="0" destOrd="0" parTransId="{5050C927-7DF9-467A-B856-A42772C4373B}" sibTransId="{84B166D6-2DC8-4C8D-8BBD-55869C3FCFAC}"/>
    <dgm:cxn modelId="{3424E5AB-C10B-4A10-A3A3-A40FF4075EE9}" type="presOf" srcId="{496BA042-889A-47A3-8D53-F3C7275E88CA}" destId="{6F763D63-56CA-4CE9-AA6A-828B465F2B6F}" srcOrd="0" destOrd="0" presId="urn:microsoft.com/office/officeart/2005/8/layout/chevron2"/>
    <dgm:cxn modelId="{4EBC8FB3-A96D-4BB8-A1D4-C320E9642F3E}" type="presOf" srcId="{31C3DA83-F4B4-417A-BAF2-ED4E39CEDF69}" destId="{44DCEFEE-7ADD-4990-8054-3DC9085B6571}" srcOrd="0" destOrd="0" presId="urn:microsoft.com/office/officeart/2005/8/layout/chevron2"/>
    <dgm:cxn modelId="{55AF0CD4-7065-449E-BAFD-2DB1E6A1D0F8}" type="presOf" srcId="{63FB8245-3A3E-4C08-923D-79F4671467B4}" destId="{6E9C6219-1424-46A2-8EEB-210E23333666}" srcOrd="0" destOrd="0" presId="urn:microsoft.com/office/officeart/2005/8/layout/chevron2"/>
    <dgm:cxn modelId="{970E10D5-C093-4EE0-B46A-E2724D3E4E39}" srcId="{BA85D69F-1B75-4C68-89AC-79A804EBC2A0}" destId="{EA1AB2DD-985F-4522-9089-3DC04E93B2CF}" srcOrd="0" destOrd="0" parTransId="{1AF29073-4A9D-4EAB-88F4-70C6C777D331}" sibTransId="{066E0F9F-90D6-4A65-9DA8-0E37134FB627}"/>
    <dgm:cxn modelId="{1CAC41E4-31C9-43E3-809F-FECA4410DA15}" srcId="{496BA042-889A-47A3-8D53-F3C7275E88CA}" destId="{527FA0A0-2228-4FEA-84BE-F47D557117E1}" srcOrd="0" destOrd="0" parTransId="{E21CD9CE-5967-4968-9C53-4015A7E2D28A}" sibTransId="{EBE0FAF4-C1E6-493A-AA93-C6C8CD0CE52D}"/>
    <dgm:cxn modelId="{6FA55772-3036-4AB6-85D4-70512D12D91A}" type="presParOf" srcId="{6E9C6219-1424-46A2-8EEB-210E23333666}" destId="{98760078-3BA6-47A6-882E-B0866B8C0837}" srcOrd="0" destOrd="0" presId="urn:microsoft.com/office/officeart/2005/8/layout/chevron2"/>
    <dgm:cxn modelId="{E7245A77-2EFE-4239-B0AE-4A0076CCC135}" type="presParOf" srcId="{98760078-3BA6-47A6-882E-B0866B8C0837}" destId="{7BA7EFDC-8DD8-4988-A329-B9C3100FB560}" srcOrd="0" destOrd="0" presId="urn:microsoft.com/office/officeart/2005/8/layout/chevron2"/>
    <dgm:cxn modelId="{40A516C1-387C-467C-A200-A25A0376BD1B}" type="presParOf" srcId="{98760078-3BA6-47A6-882E-B0866B8C0837}" destId="{3E9F3424-4908-46F1-A0DD-F15FE5C851EF}" srcOrd="1" destOrd="0" presId="urn:microsoft.com/office/officeart/2005/8/layout/chevron2"/>
    <dgm:cxn modelId="{890640B2-D6A3-4DA9-9435-E7D4C27691FF}" type="presParOf" srcId="{6E9C6219-1424-46A2-8EEB-210E23333666}" destId="{9D88AE44-EF33-430B-8A3D-4D9B7F4E2C3C}" srcOrd="1" destOrd="0" presId="urn:microsoft.com/office/officeart/2005/8/layout/chevron2"/>
    <dgm:cxn modelId="{AC19C4DF-0E48-4E9A-9340-B8C3C885F7CB}" type="presParOf" srcId="{6E9C6219-1424-46A2-8EEB-210E23333666}" destId="{17B83AB0-C82B-4BC9-A2F5-276356AF3525}" srcOrd="2" destOrd="0" presId="urn:microsoft.com/office/officeart/2005/8/layout/chevron2"/>
    <dgm:cxn modelId="{580A2EC0-5E5F-406A-AA84-91F518A78859}" type="presParOf" srcId="{17B83AB0-C82B-4BC9-A2F5-276356AF3525}" destId="{19AC579C-6A77-40BA-9C4F-BBC1F4598319}" srcOrd="0" destOrd="0" presId="urn:microsoft.com/office/officeart/2005/8/layout/chevron2"/>
    <dgm:cxn modelId="{50B3FECC-5FA5-429A-86EF-67DDAA90B14C}" type="presParOf" srcId="{17B83AB0-C82B-4BC9-A2F5-276356AF3525}" destId="{18AFA441-569B-42F7-93B2-2A3140FC4F28}" srcOrd="1" destOrd="0" presId="urn:microsoft.com/office/officeart/2005/8/layout/chevron2"/>
    <dgm:cxn modelId="{82273ECD-A2A2-4023-BB24-73DC67FEC263}" type="presParOf" srcId="{6E9C6219-1424-46A2-8EEB-210E23333666}" destId="{DA564C49-5A41-4643-888B-3137A809D9E1}" srcOrd="3" destOrd="0" presId="urn:microsoft.com/office/officeart/2005/8/layout/chevron2"/>
    <dgm:cxn modelId="{879C414C-287F-4B4A-8842-7D8FBCD9B68C}" type="presParOf" srcId="{6E9C6219-1424-46A2-8EEB-210E23333666}" destId="{06C4D5AE-05AC-4E64-88E1-2B38BDDFB182}" srcOrd="4" destOrd="0" presId="urn:microsoft.com/office/officeart/2005/8/layout/chevron2"/>
    <dgm:cxn modelId="{775A5DCD-03A4-484E-AD9F-CDDAB7D10529}" type="presParOf" srcId="{06C4D5AE-05AC-4E64-88E1-2B38BDDFB182}" destId="{E61065A6-59AD-4515-BF14-0F11441CF9F6}" srcOrd="0" destOrd="0" presId="urn:microsoft.com/office/officeart/2005/8/layout/chevron2"/>
    <dgm:cxn modelId="{42A6130C-7185-4AC9-9E0B-0BA2022415A0}" type="presParOf" srcId="{06C4D5AE-05AC-4E64-88E1-2B38BDDFB182}" destId="{44DCEFEE-7ADD-4990-8054-3DC9085B6571}" srcOrd="1" destOrd="0" presId="urn:microsoft.com/office/officeart/2005/8/layout/chevron2"/>
    <dgm:cxn modelId="{074B0E06-BDAE-4579-998E-2BF2D89E5368}" type="presParOf" srcId="{6E9C6219-1424-46A2-8EEB-210E23333666}" destId="{C8113B54-6A56-4180-A3CD-8E91918B96D7}" srcOrd="5" destOrd="0" presId="urn:microsoft.com/office/officeart/2005/8/layout/chevron2"/>
    <dgm:cxn modelId="{4C407505-4039-4080-9857-2401085282CD}" type="presParOf" srcId="{6E9C6219-1424-46A2-8EEB-210E23333666}" destId="{D1645561-FB1D-401F-9646-0F074967E96F}" srcOrd="6" destOrd="0" presId="urn:microsoft.com/office/officeart/2005/8/layout/chevron2"/>
    <dgm:cxn modelId="{DFC453AB-2E48-4E46-B26E-7A96C1202785}" type="presParOf" srcId="{D1645561-FB1D-401F-9646-0F074967E96F}" destId="{6F763D63-56CA-4CE9-AA6A-828B465F2B6F}" srcOrd="0" destOrd="0" presId="urn:microsoft.com/office/officeart/2005/8/layout/chevron2"/>
    <dgm:cxn modelId="{DB7D3334-B9F2-41F8-988F-A72F35AAF67B}" type="presParOf" srcId="{D1645561-FB1D-401F-9646-0F074967E96F}" destId="{98832514-C489-4715-BB1C-EC766F07CCA0}" srcOrd="1"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BFBC65D-14C3-4AFA-A555-FB43DE76267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48F1F10-1795-4B45-A2E8-ECB41A62D301}">
      <dgm:prSet/>
      <dgm:spPr>
        <a:solidFill>
          <a:schemeClr val="tx1">
            <a:lumMod val="65000"/>
            <a:lumOff val="35000"/>
          </a:schemeClr>
        </a:solidFill>
        <a:effectLst>
          <a:glow rad="228600">
            <a:schemeClr val="bg1">
              <a:lumMod val="50000"/>
              <a:alpha val="40000"/>
            </a:schemeClr>
          </a:glow>
        </a:effectLst>
      </dgm:spPr>
      <dgm:t>
        <a:bodyPr/>
        <a:lstStyle/>
        <a:p>
          <a:pPr algn="ctr"/>
          <a:r>
            <a:rPr lang="en-US" baseline="0" dirty="0"/>
            <a:t>What’s Next For Safe Travels?</a:t>
          </a:r>
          <a:endParaRPr lang="en-US" dirty="0"/>
        </a:p>
      </dgm:t>
    </dgm:pt>
    <dgm:pt modelId="{0B8A8F3A-2BF2-46DF-BCF1-6D77FCDAE17F}" type="parTrans" cxnId="{1EC6DB69-BE25-4583-ACC1-6101BDA41589}">
      <dgm:prSet/>
      <dgm:spPr/>
      <dgm:t>
        <a:bodyPr/>
        <a:lstStyle/>
        <a:p>
          <a:endParaRPr lang="en-US"/>
        </a:p>
      </dgm:t>
    </dgm:pt>
    <dgm:pt modelId="{C3505C1A-59B9-49F0-B4D7-FDED270A5FD8}" type="sibTrans" cxnId="{1EC6DB69-BE25-4583-ACC1-6101BDA41589}">
      <dgm:prSet/>
      <dgm:spPr/>
      <dgm:t>
        <a:bodyPr/>
        <a:lstStyle/>
        <a:p>
          <a:endParaRPr lang="en-US"/>
        </a:p>
      </dgm:t>
    </dgm:pt>
    <dgm:pt modelId="{06644C5E-9B74-4FD1-A5D6-583CC83F366A}" type="pres">
      <dgm:prSet presAssocID="{BBFBC65D-14C3-4AFA-A555-FB43DE76267F}" presName="linear" presStyleCnt="0">
        <dgm:presLayoutVars>
          <dgm:animLvl val="lvl"/>
          <dgm:resizeHandles val="exact"/>
        </dgm:presLayoutVars>
      </dgm:prSet>
      <dgm:spPr/>
    </dgm:pt>
    <dgm:pt modelId="{05EC12EB-0CED-4588-BDB1-75836A84796B}" type="pres">
      <dgm:prSet presAssocID="{C48F1F10-1795-4B45-A2E8-ECB41A62D301}" presName="parentText" presStyleLbl="node1" presStyleIdx="0" presStyleCnt="1" custScaleY="102226" custLinFactNeighborX="-1886" custLinFactNeighborY="20581">
        <dgm:presLayoutVars>
          <dgm:chMax val="0"/>
          <dgm:bulletEnabled val="1"/>
        </dgm:presLayoutVars>
      </dgm:prSet>
      <dgm:spPr/>
    </dgm:pt>
  </dgm:ptLst>
  <dgm:cxnLst>
    <dgm:cxn modelId="{1EC6DB69-BE25-4583-ACC1-6101BDA41589}" srcId="{BBFBC65D-14C3-4AFA-A555-FB43DE76267F}" destId="{C48F1F10-1795-4B45-A2E8-ECB41A62D301}" srcOrd="0" destOrd="0" parTransId="{0B8A8F3A-2BF2-46DF-BCF1-6D77FCDAE17F}" sibTransId="{C3505C1A-59B9-49F0-B4D7-FDED270A5FD8}"/>
    <dgm:cxn modelId="{E717D56F-AEFE-4AC3-B1F4-8AE2AF817383}" type="presOf" srcId="{C48F1F10-1795-4B45-A2E8-ECB41A62D301}" destId="{05EC12EB-0CED-4588-BDB1-75836A84796B}" srcOrd="0" destOrd="0" presId="urn:microsoft.com/office/officeart/2005/8/layout/vList2"/>
    <dgm:cxn modelId="{B44CEE77-0111-4BD0-95F9-9BFF536D8477}" type="presOf" srcId="{BBFBC65D-14C3-4AFA-A555-FB43DE76267F}" destId="{06644C5E-9B74-4FD1-A5D6-583CC83F366A}" srcOrd="0" destOrd="0" presId="urn:microsoft.com/office/officeart/2005/8/layout/vList2"/>
    <dgm:cxn modelId="{47235DC7-EDD6-4694-B10F-AA4F94DC66D2}" type="presParOf" srcId="{06644C5E-9B74-4FD1-A5D6-583CC83F366A}" destId="{05EC12EB-0CED-4588-BDB1-75836A84796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65E0E56-38AA-4279-A653-A152C42B92F7}"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US"/>
        </a:p>
      </dgm:t>
    </dgm:pt>
    <dgm:pt modelId="{A11227A0-6F3F-4532-9777-5897B32FF37A}">
      <dgm:prSet/>
      <dgm:spPr>
        <a:solidFill>
          <a:schemeClr val="tx1">
            <a:lumMod val="65000"/>
            <a:lumOff val="35000"/>
          </a:schemeClr>
        </a:solidFill>
      </dgm:spPr>
      <dgm:t>
        <a:bodyPr/>
        <a:lstStyle/>
        <a:p>
          <a:r>
            <a:rPr lang="en-US" dirty="0"/>
            <a:t>Incorporate Hotel &amp; Airbnb pricing for lodging</a:t>
          </a:r>
        </a:p>
      </dgm:t>
    </dgm:pt>
    <dgm:pt modelId="{470D2F58-4365-4EDA-B75E-35117253A2F0}" type="parTrans" cxnId="{927009ED-426A-4163-B7B4-76721CA88E96}">
      <dgm:prSet/>
      <dgm:spPr/>
      <dgm:t>
        <a:bodyPr/>
        <a:lstStyle/>
        <a:p>
          <a:endParaRPr lang="en-US"/>
        </a:p>
      </dgm:t>
    </dgm:pt>
    <dgm:pt modelId="{59F1284E-E7FF-4956-A5FF-6B4D4E370214}" type="sibTrans" cxnId="{927009ED-426A-4163-B7B4-76721CA88E96}">
      <dgm:prSet/>
      <dgm:spPr/>
      <dgm:t>
        <a:bodyPr/>
        <a:lstStyle/>
        <a:p>
          <a:endParaRPr lang="en-US"/>
        </a:p>
      </dgm:t>
    </dgm:pt>
    <dgm:pt modelId="{FA1DEC46-BE4D-45F8-8ACA-4BB53C83C8C8}">
      <dgm:prSet/>
      <dgm:spPr>
        <a:solidFill>
          <a:schemeClr val="tx1">
            <a:lumMod val="65000"/>
            <a:lumOff val="35000"/>
          </a:schemeClr>
        </a:solidFill>
      </dgm:spPr>
      <dgm:t>
        <a:bodyPr/>
        <a:lstStyle/>
        <a:p>
          <a:r>
            <a:rPr lang="en-US"/>
            <a:t>Access to local restaurants and reservations</a:t>
          </a:r>
        </a:p>
      </dgm:t>
    </dgm:pt>
    <dgm:pt modelId="{34F98BB4-F89E-4CD3-B084-5CA9FA81971F}" type="parTrans" cxnId="{59B5915C-1A83-43E2-884D-6D28A920BD43}">
      <dgm:prSet/>
      <dgm:spPr/>
      <dgm:t>
        <a:bodyPr/>
        <a:lstStyle/>
        <a:p>
          <a:endParaRPr lang="en-US"/>
        </a:p>
      </dgm:t>
    </dgm:pt>
    <dgm:pt modelId="{B68328EF-F213-433D-A526-805019729C7A}" type="sibTrans" cxnId="{59B5915C-1A83-43E2-884D-6D28A920BD43}">
      <dgm:prSet/>
      <dgm:spPr/>
      <dgm:t>
        <a:bodyPr/>
        <a:lstStyle/>
        <a:p>
          <a:endParaRPr lang="en-US"/>
        </a:p>
      </dgm:t>
    </dgm:pt>
    <dgm:pt modelId="{82A2DF2A-7122-49A1-AFF9-648C4871989F}">
      <dgm:prSet/>
      <dgm:spPr>
        <a:solidFill>
          <a:schemeClr val="tx1">
            <a:lumMod val="65000"/>
            <a:lumOff val="35000"/>
          </a:schemeClr>
        </a:solidFill>
      </dgm:spPr>
      <dgm:t>
        <a:bodyPr/>
        <a:lstStyle/>
        <a:p>
          <a:r>
            <a:rPr lang="en-US"/>
            <a:t>Local festivals, concerts, exhibitions, and shows</a:t>
          </a:r>
        </a:p>
      </dgm:t>
    </dgm:pt>
    <dgm:pt modelId="{662E5152-06EE-491E-90FE-AFDA23D85218}" type="parTrans" cxnId="{3B9399E3-D8DC-453D-9FFC-09B4A1993C20}">
      <dgm:prSet/>
      <dgm:spPr/>
      <dgm:t>
        <a:bodyPr/>
        <a:lstStyle/>
        <a:p>
          <a:endParaRPr lang="en-US"/>
        </a:p>
      </dgm:t>
    </dgm:pt>
    <dgm:pt modelId="{37CE9816-7DA9-4913-BBDB-4C288D61FDFE}" type="sibTrans" cxnId="{3B9399E3-D8DC-453D-9FFC-09B4A1993C20}">
      <dgm:prSet/>
      <dgm:spPr/>
      <dgm:t>
        <a:bodyPr/>
        <a:lstStyle/>
        <a:p>
          <a:endParaRPr lang="en-US"/>
        </a:p>
      </dgm:t>
    </dgm:pt>
    <dgm:pt modelId="{062AD16E-2E5B-4F10-9767-AF97EE4BFFF1}" type="pres">
      <dgm:prSet presAssocID="{265E0E56-38AA-4279-A653-A152C42B92F7}" presName="composite" presStyleCnt="0">
        <dgm:presLayoutVars>
          <dgm:chMax val="5"/>
          <dgm:dir/>
          <dgm:animLvl val="ctr"/>
          <dgm:resizeHandles val="exact"/>
        </dgm:presLayoutVars>
      </dgm:prSet>
      <dgm:spPr/>
    </dgm:pt>
    <dgm:pt modelId="{1BB4ADF3-BFF6-4A3D-81D9-EAE7509CC287}" type="pres">
      <dgm:prSet presAssocID="{265E0E56-38AA-4279-A653-A152C42B92F7}" presName="cycle" presStyleCnt="0"/>
      <dgm:spPr/>
    </dgm:pt>
    <dgm:pt modelId="{6794CBD6-FAFC-413B-9F55-7CD892617716}" type="pres">
      <dgm:prSet presAssocID="{265E0E56-38AA-4279-A653-A152C42B92F7}" presName="centerShape" presStyleCnt="0"/>
      <dgm:spPr/>
    </dgm:pt>
    <dgm:pt modelId="{89637C14-9D0E-4249-886B-A865C9274899}" type="pres">
      <dgm:prSet presAssocID="{265E0E56-38AA-4279-A653-A152C42B92F7}" presName="connSite" presStyleLbl="node1" presStyleIdx="0" presStyleCnt="4"/>
      <dgm:spPr/>
    </dgm:pt>
    <dgm:pt modelId="{9F5699CB-EBE4-4F1A-B9E3-2964E51D24EB}" type="pres">
      <dgm:prSet presAssocID="{265E0E56-38AA-4279-A653-A152C42B92F7}" presName="visible" presStyleLbl="node1" presStyleIdx="0" presStyleCnt="4" custScaleX="114871" custScaleY="118600" custLinFactNeighborX="-297" custLinFactNeighborY="-2267"/>
      <dgm:spPr>
        <a:blipFill>
          <a:blip xmlns:r="http://schemas.openxmlformats.org/officeDocument/2006/relationships" r:embed="rId1">
            <a:extLst>
              <a:ext uri="{837473B0-CC2E-450A-ABE3-18F120FF3D39}">
                <a1611:picAttrSrcUrl xmlns:a1611="http://schemas.microsoft.com/office/drawing/2016/11/main" r:id="rId2"/>
              </a:ext>
            </a:extLst>
          </a:blip>
          <a:srcRect/>
          <a:stretch>
            <a:fillRect l="-39000" r="-39000"/>
          </a:stretch>
        </a:blipFill>
      </dgm:spPr>
    </dgm:pt>
    <dgm:pt modelId="{E47A5A5C-FC14-4ACF-BE24-14E49A801EA9}" type="pres">
      <dgm:prSet presAssocID="{470D2F58-4365-4EDA-B75E-35117253A2F0}" presName="Name25" presStyleLbl="parChTrans1D1" presStyleIdx="0" presStyleCnt="3"/>
      <dgm:spPr/>
    </dgm:pt>
    <dgm:pt modelId="{EF480BA6-AFD4-4C12-A938-BFAA8505D95D}" type="pres">
      <dgm:prSet presAssocID="{A11227A0-6F3F-4532-9777-5897B32FF37A}" presName="node" presStyleCnt="0"/>
      <dgm:spPr/>
    </dgm:pt>
    <dgm:pt modelId="{BC150008-8DF3-47C6-AD2C-584F50DB18E2}" type="pres">
      <dgm:prSet presAssocID="{A11227A0-6F3F-4532-9777-5897B32FF37A}" presName="parentNode" presStyleLbl="node1" presStyleIdx="1" presStyleCnt="4">
        <dgm:presLayoutVars>
          <dgm:chMax val="1"/>
          <dgm:bulletEnabled val="1"/>
        </dgm:presLayoutVars>
      </dgm:prSet>
      <dgm:spPr/>
    </dgm:pt>
    <dgm:pt modelId="{748B614D-8A57-4C9D-A321-74762F2A87CB}" type="pres">
      <dgm:prSet presAssocID="{A11227A0-6F3F-4532-9777-5897B32FF37A}" presName="childNode" presStyleLbl="revTx" presStyleIdx="0" presStyleCnt="0">
        <dgm:presLayoutVars>
          <dgm:bulletEnabled val="1"/>
        </dgm:presLayoutVars>
      </dgm:prSet>
      <dgm:spPr/>
    </dgm:pt>
    <dgm:pt modelId="{AD450703-2325-45D1-8447-F6940305A413}" type="pres">
      <dgm:prSet presAssocID="{34F98BB4-F89E-4CD3-B084-5CA9FA81971F}" presName="Name25" presStyleLbl="parChTrans1D1" presStyleIdx="1" presStyleCnt="3"/>
      <dgm:spPr/>
    </dgm:pt>
    <dgm:pt modelId="{2FF1ACF9-362C-4E7B-903E-4A87E3589B98}" type="pres">
      <dgm:prSet presAssocID="{FA1DEC46-BE4D-45F8-8ACA-4BB53C83C8C8}" presName="node" presStyleCnt="0"/>
      <dgm:spPr/>
    </dgm:pt>
    <dgm:pt modelId="{A3BCEF78-10CA-45A1-BCCA-C2CD1C89C885}" type="pres">
      <dgm:prSet presAssocID="{FA1DEC46-BE4D-45F8-8ACA-4BB53C83C8C8}" presName="parentNode" presStyleLbl="node1" presStyleIdx="2" presStyleCnt="4">
        <dgm:presLayoutVars>
          <dgm:chMax val="1"/>
          <dgm:bulletEnabled val="1"/>
        </dgm:presLayoutVars>
      </dgm:prSet>
      <dgm:spPr/>
    </dgm:pt>
    <dgm:pt modelId="{3FDFF4B5-EFEB-4524-879B-9A2B8B58D383}" type="pres">
      <dgm:prSet presAssocID="{FA1DEC46-BE4D-45F8-8ACA-4BB53C83C8C8}" presName="childNode" presStyleLbl="revTx" presStyleIdx="0" presStyleCnt="0">
        <dgm:presLayoutVars>
          <dgm:bulletEnabled val="1"/>
        </dgm:presLayoutVars>
      </dgm:prSet>
      <dgm:spPr/>
    </dgm:pt>
    <dgm:pt modelId="{7AF564B9-737A-4BAF-99B5-72A9BABADCB8}" type="pres">
      <dgm:prSet presAssocID="{662E5152-06EE-491E-90FE-AFDA23D85218}" presName="Name25" presStyleLbl="parChTrans1D1" presStyleIdx="2" presStyleCnt="3"/>
      <dgm:spPr/>
    </dgm:pt>
    <dgm:pt modelId="{57FB76B9-3D49-405F-990C-A9FC75C9170C}" type="pres">
      <dgm:prSet presAssocID="{82A2DF2A-7122-49A1-AFF9-648C4871989F}" presName="node" presStyleCnt="0"/>
      <dgm:spPr/>
    </dgm:pt>
    <dgm:pt modelId="{CB0A1369-D9ED-4B07-A1F7-AD7C09F788FA}" type="pres">
      <dgm:prSet presAssocID="{82A2DF2A-7122-49A1-AFF9-648C4871989F}" presName="parentNode" presStyleLbl="node1" presStyleIdx="3" presStyleCnt="4">
        <dgm:presLayoutVars>
          <dgm:chMax val="1"/>
          <dgm:bulletEnabled val="1"/>
        </dgm:presLayoutVars>
      </dgm:prSet>
      <dgm:spPr/>
    </dgm:pt>
    <dgm:pt modelId="{657F0337-BFF6-46A3-8124-371BB9233404}" type="pres">
      <dgm:prSet presAssocID="{82A2DF2A-7122-49A1-AFF9-648C4871989F}" presName="childNode" presStyleLbl="revTx" presStyleIdx="0" presStyleCnt="0">
        <dgm:presLayoutVars>
          <dgm:bulletEnabled val="1"/>
        </dgm:presLayoutVars>
      </dgm:prSet>
      <dgm:spPr/>
    </dgm:pt>
  </dgm:ptLst>
  <dgm:cxnLst>
    <dgm:cxn modelId="{056AD10D-399E-4CDF-B3EE-B5AD0C12AE39}" type="presOf" srcId="{82A2DF2A-7122-49A1-AFF9-648C4871989F}" destId="{CB0A1369-D9ED-4B07-A1F7-AD7C09F788FA}" srcOrd="0" destOrd="0" presId="urn:microsoft.com/office/officeart/2005/8/layout/radial2"/>
    <dgm:cxn modelId="{3F320E11-1755-4CD4-9385-1B6FC6910E24}" type="presOf" srcId="{470D2F58-4365-4EDA-B75E-35117253A2F0}" destId="{E47A5A5C-FC14-4ACF-BE24-14E49A801EA9}" srcOrd="0" destOrd="0" presId="urn:microsoft.com/office/officeart/2005/8/layout/radial2"/>
    <dgm:cxn modelId="{8421F81F-1712-44CD-AB10-B1E8C66C99B2}" type="presOf" srcId="{FA1DEC46-BE4D-45F8-8ACA-4BB53C83C8C8}" destId="{A3BCEF78-10CA-45A1-BCCA-C2CD1C89C885}" srcOrd="0" destOrd="0" presId="urn:microsoft.com/office/officeart/2005/8/layout/radial2"/>
    <dgm:cxn modelId="{BA0D2930-CC9A-4233-9D9A-43DD6AB4130D}" type="presOf" srcId="{34F98BB4-F89E-4CD3-B084-5CA9FA81971F}" destId="{AD450703-2325-45D1-8447-F6940305A413}" srcOrd="0" destOrd="0" presId="urn:microsoft.com/office/officeart/2005/8/layout/radial2"/>
    <dgm:cxn modelId="{C3636335-B488-47A6-B8BA-10E3D2151B27}" type="presOf" srcId="{265E0E56-38AA-4279-A653-A152C42B92F7}" destId="{062AD16E-2E5B-4F10-9767-AF97EE4BFFF1}" srcOrd="0" destOrd="0" presId="urn:microsoft.com/office/officeart/2005/8/layout/radial2"/>
    <dgm:cxn modelId="{59B5915C-1A83-43E2-884D-6D28A920BD43}" srcId="{265E0E56-38AA-4279-A653-A152C42B92F7}" destId="{FA1DEC46-BE4D-45F8-8ACA-4BB53C83C8C8}" srcOrd="1" destOrd="0" parTransId="{34F98BB4-F89E-4CD3-B084-5CA9FA81971F}" sibTransId="{B68328EF-F213-433D-A526-805019729C7A}"/>
    <dgm:cxn modelId="{B8250865-AF3C-4428-9014-D82D2DB36E9C}" type="presOf" srcId="{662E5152-06EE-491E-90FE-AFDA23D85218}" destId="{7AF564B9-737A-4BAF-99B5-72A9BABADCB8}" srcOrd="0" destOrd="0" presId="urn:microsoft.com/office/officeart/2005/8/layout/radial2"/>
    <dgm:cxn modelId="{379F1DDC-65A4-4C39-9C6B-464E33D61D6C}" type="presOf" srcId="{A11227A0-6F3F-4532-9777-5897B32FF37A}" destId="{BC150008-8DF3-47C6-AD2C-584F50DB18E2}" srcOrd="0" destOrd="0" presId="urn:microsoft.com/office/officeart/2005/8/layout/radial2"/>
    <dgm:cxn modelId="{3B9399E3-D8DC-453D-9FFC-09B4A1993C20}" srcId="{265E0E56-38AA-4279-A653-A152C42B92F7}" destId="{82A2DF2A-7122-49A1-AFF9-648C4871989F}" srcOrd="2" destOrd="0" parTransId="{662E5152-06EE-491E-90FE-AFDA23D85218}" sibTransId="{37CE9816-7DA9-4913-BBDB-4C288D61FDFE}"/>
    <dgm:cxn modelId="{927009ED-426A-4163-B7B4-76721CA88E96}" srcId="{265E0E56-38AA-4279-A653-A152C42B92F7}" destId="{A11227A0-6F3F-4532-9777-5897B32FF37A}" srcOrd="0" destOrd="0" parTransId="{470D2F58-4365-4EDA-B75E-35117253A2F0}" sibTransId="{59F1284E-E7FF-4956-A5FF-6B4D4E370214}"/>
    <dgm:cxn modelId="{6DE612A1-705A-4820-B7AF-D272D267654A}" type="presParOf" srcId="{062AD16E-2E5B-4F10-9767-AF97EE4BFFF1}" destId="{1BB4ADF3-BFF6-4A3D-81D9-EAE7509CC287}" srcOrd="0" destOrd="0" presId="urn:microsoft.com/office/officeart/2005/8/layout/radial2"/>
    <dgm:cxn modelId="{8BABA193-F4C7-4DBE-B826-59E57FBFF8D1}" type="presParOf" srcId="{1BB4ADF3-BFF6-4A3D-81D9-EAE7509CC287}" destId="{6794CBD6-FAFC-413B-9F55-7CD892617716}" srcOrd="0" destOrd="0" presId="urn:microsoft.com/office/officeart/2005/8/layout/radial2"/>
    <dgm:cxn modelId="{3794F71E-0988-4A97-B152-12D5137D2AD1}" type="presParOf" srcId="{6794CBD6-FAFC-413B-9F55-7CD892617716}" destId="{89637C14-9D0E-4249-886B-A865C9274899}" srcOrd="0" destOrd="0" presId="urn:microsoft.com/office/officeart/2005/8/layout/radial2"/>
    <dgm:cxn modelId="{C728CB8F-181C-4B08-84E7-6DDA7F9C5C81}" type="presParOf" srcId="{6794CBD6-FAFC-413B-9F55-7CD892617716}" destId="{9F5699CB-EBE4-4F1A-B9E3-2964E51D24EB}" srcOrd="1" destOrd="0" presId="urn:microsoft.com/office/officeart/2005/8/layout/radial2"/>
    <dgm:cxn modelId="{8B474708-1B3D-4E70-BDA2-774D482BDC7C}" type="presParOf" srcId="{1BB4ADF3-BFF6-4A3D-81D9-EAE7509CC287}" destId="{E47A5A5C-FC14-4ACF-BE24-14E49A801EA9}" srcOrd="1" destOrd="0" presId="urn:microsoft.com/office/officeart/2005/8/layout/radial2"/>
    <dgm:cxn modelId="{A3750330-DF5F-4113-A65B-BCCDED4E3C0C}" type="presParOf" srcId="{1BB4ADF3-BFF6-4A3D-81D9-EAE7509CC287}" destId="{EF480BA6-AFD4-4C12-A938-BFAA8505D95D}" srcOrd="2" destOrd="0" presId="urn:microsoft.com/office/officeart/2005/8/layout/radial2"/>
    <dgm:cxn modelId="{C5F0F879-1A2E-4816-A5B8-C86956BD4AC2}" type="presParOf" srcId="{EF480BA6-AFD4-4C12-A938-BFAA8505D95D}" destId="{BC150008-8DF3-47C6-AD2C-584F50DB18E2}" srcOrd="0" destOrd="0" presId="urn:microsoft.com/office/officeart/2005/8/layout/radial2"/>
    <dgm:cxn modelId="{483E9022-8D1C-448B-A945-9ED75BE4A1C1}" type="presParOf" srcId="{EF480BA6-AFD4-4C12-A938-BFAA8505D95D}" destId="{748B614D-8A57-4C9D-A321-74762F2A87CB}" srcOrd="1" destOrd="0" presId="urn:microsoft.com/office/officeart/2005/8/layout/radial2"/>
    <dgm:cxn modelId="{E4D08836-2619-42F0-BCE4-C39596524BAC}" type="presParOf" srcId="{1BB4ADF3-BFF6-4A3D-81D9-EAE7509CC287}" destId="{AD450703-2325-45D1-8447-F6940305A413}" srcOrd="3" destOrd="0" presId="urn:microsoft.com/office/officeart/2005/8/layout/radial2"/>
    <dgm:cxn modelId="{C4DD885A-80E9-40A6-9C3D-16D613DEBA88}" type="presParOf" srcId="{1BB4ADF3-BFF6-4A3D-81D9-EAE7509CC287}" destId="{2FF1ACF9-362C-4E7B-903E-4A87E3589B98}" srcOrd="4" destOrd="0" presId="urn:microsoft.com/office/officeart/2005/8/layout/radial2"/>
    <dgm:cxn modelId="{360A284E-A3C3-4085-9C45-7BA15848AA24}" type="presParOf" srcId="{2FF1ACF9-362C-4E7B-903E-4A87E3589B98}" destId="{A3BCEF78-10CA-45A1-BCCA-C2CD1C89C885}" srcOrd="0" destOrd="0" presId="urn:microsoft.com/office/officeart/2005/8/layout/radial2"/>
    <dgm:cxn modelId="{49E71E8F-73D3-4110-A38C-F187AF875296}" type="presParOf" srcId="{2FF1ACF9-362C-4E7B-903E-4A87E3589B98}" destId="{3FDFF4B5-EFEB-4524-879B-9A2B8B58D383}" srcOrd="1" destOrd="0" presId="urn:microsoft.com/office/officeart/2005/8/layout/radial2"/>
    <dgm:cxn modelId="{2EE09049-5FE0-4056-A248-C6EED274907C}" type="presParOf" srcId="{1BB4ADF3-BFF6-4A3D-81D9-EAE7509CC287}" destId="{7AF564B9-737A-4BAF-99B5-72A9BABADCB8}" srcOrd="5" destOrd="0" presId="urn:microsoft.com/office/officeart/2005/8/layout/radial2"/>
    <dgm:cxn modelId="{DF1556EB-90D6-4F64-A5AF-3F10AEB9117D}" type="presParOf" srcId="{1BB4ADF3-BFF6-4A3D-81D9-EAE7509CC287}" destId="{57FB76B9-3D49-405F-990C-A9FC75C9170C}" srcOrd="6" destOrd="0" presId="urn:microsoft.com/office/officeart/2005/8/layout/radial2"/>
    <dgm:cxn modelId="{E06A27B3-3EE5-49FD-8EE0-73FCA885A68D}" type="presParOf" srcId="{57FB76B9-3D49-405F-990C-A9FC75C9170C}" destId="{CB0A1369-D9ED-4B07-A1F7-AD7C09F788FA}" srcOrd="0" destOrd="0" presId="urn:microsoft.com/office/officeart/2005/8/layout/radial2"/>
    <dgm:cxn modelId="{16C03D5C-77C0-4441-94A8-9F306B92115B}" type="presParOf" srcId="{57FB76B9-3D49-405F-990C-A9FC75C9170C}" destId="{657F0337-BFF6-46A3-8124-371BB9233404}" srcOrd="1" destOrd="0" presId="urn:microsoft.com/office/officeart/2005/8/layout/radial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A682C0-0AE8-4F4E-8C6C-1A92AFB7A3F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30F9D53-F909-4E76-B7B4-8FE0B335394C}">
      <dgm:prSet/>
      <dgm:spPr>
        <a:solidFill>
          <a:schemeClr val="accent1"/>
        </a:solidFill>
      </dgm:spPr>
      <dgm:t>
        <a:bodyPr/>
        <a:lstStyle/>
        <a:p>
          <a:r>
            <a:rPr lang="en-US" dirty="0"/>
            <a:t>Over the course of 2020 the dynamic of travel was changed greatly.  The American traveler found that they could no longer simply hop on a flight and go anywhere.  With international travel effectively halted, most U.S. Citizens have turned to domestic travel as a means for escape from the day to day.  However, we cannot ignore the fact that COVID is still a very real concern.  So, we created a site that has the potential to evolve into a one stop resource for all travel inquiries.  Our first step was to access a nationwide COVID database, so that users can easily access infection rates for most US cities, and from there decide if travel is wise.  Second, we added the ability to access the current weather conditions a searched city.  The main motivation for building this application came from a love of travel, the frustration of no longer being able to travel freely, and with travel to certain parts of the US being dangerous and potentially life threatening, we wanted a source that could help us make informed decisions regarding travel. With time this application has the potential to incorporate a myriad of resources for users to benefit from, I will leave that for “” to elaborate upon in a moment.</a:t>
          </a:r>
        </a:p>
      </dgm:t>
    </dgm:pt>
    <dgm:pt modelId="{5A89FCA6-DD45-4E58-9000-F60E97A344D8}" type="parTrans" cxnId="{F47C47A2-250C-430E-9010-F0491F688B35}">
      <dgm:prSet/>
      <dgm:spPr/>
      <dgm:t>
        <a:bodyPr/>
        <a:lstStyle/>
        <a:p>
          <a:endParaRPr lang="en-US"/>
        </a:p>
      </dgm:t>
    </dgm:pt>
    <dgm:pt modelId="{EF33D594-60F9-4CAF-8EC7-188CD82D3DE2}" type="sibTrans" cxnId="{F47C47A2-250C-430E-9010-F0491F688B35}">
      <dgm:prSet/>
      <dgm:spPr/>
      <dgm:t>
        <a:bodyPr/>
        <a:lstStyle/>
        <a:p>
          <a:endParaRPr lang="en-US"/>
        </a:p>
      </dgm:t>
    </dgm:pt>
    <dgm:pt modelId="{87A9E6A9-8DB1-4756-93EC-4E7EA527EAD9}" type="pres">
      <dgm:prSet presAssocID="{1CA682C0-0AE8-4F4E-8C6C-1A92AFB7A3F5}" presName="linear" presStyleCnt="0">
        <dgm:presLayoutVars>
          <dgm:animLvl val="lvl"/>
          <dgm:resizeHandles val="exact"/>
        </dgm:presLayoutVars>
      </dgm:prSet>
      <dgm:spPr/>
    </dgm:pt>
    <dgm:pt modelId="{489383E2-60F1-450F-B388-85F759B18A30}" type="pres">
      <dgm:prSet presAssocID="{D30F9D53-F909-4E76-B7B4-8FE0B335394C}" presName="parentText" presStyleLbl="node1" presStyleIdx="0" presStyleCnt="1">
        <dgm:presLayoutVars>
          <dgm:chMax val="0"/>
          <dgm:bulletEnabled val="1"/>
        </dgm:presLayoutVars>
      </dgm:prSet>
      <dgm:spPr/>
    </dgm:pt>
  </dgm:ptLst>
  <dgm:cxnLst>
    <dgm:cxn modelId="{06C9F795-B17B-4540-AA36-6E085AFEB948}" type="presOf" srcId="{D30F9D53-F909-4E76-B7B4-8FE0B335394C}" destId="{489383E2-60F1-450F-B388-85F759B18A30}" srcOrd="0" destOrd="0" presId="urn:microsoft.com/office/officeart/2005/8/layout/vList2"/>
    <dgm:cxn modelId="{F47C47A2-250C-430E-9010-F0491F688B35}" srcId="{1CA682C0-0AE8-4F4E-8C6C-1A92AFB7A3F5}" destId="{D30F9D53-F909-4E76-B7B4-8FE0B335394C}" srcOrd="0" destOrd="0" parTransId="{5A89FCA6-DD45-4E58-9000-F60E97A344D8}" sibTransId="{EF33D594-60F9-4CAF-8EC7-188CD82D3DE2}"/>
    <dgm:cxn modelId="{ACB792A8-89EF-49A7-842A-2514596809E9}" type="presOf" srcId="{1CA682C0-0AE8-4F4E-8C6C-1A92AFB7A3F5}" destId="{87A9E6A9-8DB1-4756-93EC-4E7EA527EAD9}" srcOrd="0" destOrd="0" presId="urn:microsoft.com/office/officeart/2005/8/layout/vList2"/>
    <dgm:cxn modelId="{4C929226-F099-4C50-9BCB-01C006F69BF7}" type="presParOf" srcId="{87A9E6A9-8DB1-4756-93EC-4E7EA527EAD9}" destId="{489383E2-60F1-450F-B388-85F759B18A30}"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5127D9-E544-48C4-8220-B17196310CB4}" type="doc">
      <dgm:prSet loTypeId="urn:microsoft.com/office/officeart/2018/5/layout/IconCircleLabelList" loCatId="icon" qsTypeId="urn:microsoft.com/office/officeart/2005/8/quickstyle/simple1" qsCatId="simple" csTypeId="urn:microsoft.com/office/officeart/2018/5/colors/Iconchunking_neutralicon_accent1_2" csCatId="accent1" phldr="1"/>
      <dgm:spPr/>
      <dgm:t>
        <a:bodyPr/>
        <a:lstStyle/>
        <a:p>
          <a:endParaRPr lang="en-US"/>
        </a:p>
      </dgm:t>
    </dgm:pt>
    <dgm:pt modelId="{F563C468-F5B3-4D2E-B133-221C0E443730}">
      <dgm:prSet custT="1"/>
      <dgm:spPr/>
      <dgm:t>
        <a:bodyPr/>
        <a:lstStyle/>
        <a:p>
          <a:pPr>
            <a:defRPr cap="all"/>
          </a:pPr>
          <a:r>
            <a:rPr lang="en-US" sz="2800" dirty="0"/>
            <a:t>Readily available covid-19 data</a:t>
          </a:r>
        </a:p>
      </dgm:t>
    </dgm:pt>
    <dgm:pt modelId="{E4AF0BE0-9EE3-4A25-BD45-7D46D8EC4224}" type="parTrans" cxnId="{85446A51-E375-46C9-B20F-E4522D4C3F29}">
      <dgm:prSet/>
      <dgm:spPr/>
      <dgm:t>
        <a:bodyPr/>
        <a:lstStyle/>
        <a:p>
          <a:endParaRPr lang="en-US"/>
        </a:p>
      </dgm:t>
    </dgm:pt>
    <dgm:pt modelId="{388AD050-FC91-46C1-AEBE-30C5710D9486}" type="sibTrans" cxnId="{85446A51-E375-46C9-B20F-E4522D4C3F29}">
      <dgm:prSet/>
      <dgm:spPr/>
      <dgm:t>
        <a:bodyPr/>
        <a:lstStyle/>
        <a:p>
          <a:endParaRPr lang="en-US"/>
        </a:p>
      </dgm:t>
    </dgm:pt>
    <dgm:pt modelId="{A75657DF-A545-4349-A286-2D38CB7D4B4A}">
      <dgm:prSet/>
      <dgm:spPr/>
      <dgm:t>
        <a:bodyPr/>
        <a:lstStyle/>
        <a:p>
          <a:pPr>
            <a:defRPr cap="all"/>
          </a:pPr>
          <a:r>
            <a:rPr lang="en-US" dirty="0"/>
            <a:t>Up to date weather reports</a:t>
          </a:r>
        </a:p>
      </dgm:t>
    </dgm:pt>
    <dgm:pt modelId="{E2B48BAD-7E94-4F88-95D5-E7510FDE0DCB}" type="parTrans" cxnId="{9AB7DEA6-4E52-4896-B85B-81A36A9C1330}">
      <dgm:prSet/>
      <dgm:spPr/>
      <dgm:t>
        <a:bodyPr/>
        <a:lstStyle/>
        <a:p>
          <a:endParaRPr lang="en-US"/>
        </a:p>
      </dgm:t>
    </dgm:pt>
    <dgm:pt modelId="{353F9B7C-EC0D-468C-8D9C-76DD3DD7FC3E}" type="sibTrans" cxnId="{9AB7DEA6-4E52-4896-B85B-81A36A9C1330}">
      <dgm:prSet/>
      <dgm:spPr/>
      <dgm:t>
        <a:bodyPr/>
        <a:lstStyle/>
        <a:p>
          <a:endParaRPr lang="en-US"/>
        </a:p>
      </dgm:t>
    </dgm:pt>
    <dgm:pt modelId="{AE42A96B-7E62-4014-B449-A4D51EC5E5FB}">
      <dgm:prSet/>
      <dgm:spPr/>
      <dgm:t>
        <a:bodyPr/>
        <a:lstStyle/>
        <a:p>
          <a:pPr>
            <a:defRPr cap="all"/>
          </a:pPr>
          <a:r>
            <a:rPr lang="en-US" dirty="0"/>
            <a:t>Commitment to growth</a:t>
          </a:r>
        </a:p>
      </dgm:t>
    </dgm:pt>
    <dgm:pt modelId="{ED0514A6-DFC1-4857-8989-12B35FE4DE1E}" type="parTrans" cxnId="{836FE673-F6E6-4AA1-94BA-61A25F2DC156}">
      <dgm:prSet/>
      <dgm:spPr/>
      <dgm:t>
        <a:bodyPr/>
        <a:lstStyle/>
        <a:p>
          <a:endParaRPr lang="en-US"/>
        </a:p>
      </dgm:t>
    </dgm:pt>
    <dgm:pt modelId="{33BB6616-2CD9-4486-9C4C-D49DB381CE48}" type="sibTrans" cxnId="{836FE673-F6E6-4AA1-94BA-61A25F2DC156}">
      <dgm:prSet/>
      <dgm:spPr/>
      <dgm:t>
        <a:bodyPr/>
        <a:lstStyle/>
        <a:p>
          <a:endParaRPr lang="en-US"/>
        </a:p>
      </dgm:t>
    </dgm:pt>
    <dgm:pt modelId="{207DB71E-3701-4A85-B780-F9909241E2AE}" type="pres">
      <dgm:prSet presAssocID="{8A5127D9-E544-48C4-8220-B17196310CB4}" presName="root" presStyleCnt="0">
        <dgm:presLayoutVars>
          <dgm:dir/>
          <dgm:resizeHandles val="exact"/>
        </dgm:presLayoutVars>
      </dgm:prSet>
      <dgm:spPr/>
    </dgm:pt>
    <dgm:pt modelId="{A564964E-294A-4D16-9802-E302E2F654D1}" type="pres">
      <dgm:prSet presAssocID="{F563C468-F5B3-4D2E-B133-221C0E443730}" presName="compNode" presStyleCnt="0"/>
      <dgm:spPr/>
    </dgm:pt>
    <dgm:pt modelId="{A4460523-F646-49BF-B563-E35C5616C125}" type="pres">
      <dgm:prSet presAssocID="{F563C468-F5B3-4D2E-B133-221C0E443730}" presName="iconBgRect" presStyleLbl="bgShp" presStyleIdx="0" presStyleCnt="3"/>
      <dgm:spPr>
        <a:solidFill>
          <a:schemeClr val="tx2"/>
        </a:solidFill>
      </dgm:spPr>
    </dgm:pt>
    <dgm:pt modelId="{B16FF6E0-0854-40F3-A459-451E65674DC5}" type="pres">
      <dgm:prSet presAssocID="{F563C468-F5B3-4D2E-B133-221C0E443730}"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urgical mask outline"/>
        </a:ext>
      </dgm:extLst>
    </dgm:pt>
    <dgm:pt modelId="{B01AB7F2-2F57-4AB7-8372-93B799D421D9}" type="pres">
      <dgm:prSet presAssocID="{F563C468-F5B3-4D2E-B133-221C0E443730}" presName="spaceRect" presStyleCnt="0"/>
      <dgm:spPr/>
    </dgm:pt>
    <dgm:pt modelId="{87154616-91F0-47F0-8A0D-AACA6F1DEDCF}" type="pres">
      <dgm:prSet presAssocID="{F563C468-F5B3-4D2E-B133-221C0E443730}" presName="textRect" presStyleLbl="revTx" presStyleIdx="0" presStyleCnt="3">
        <dgm:presLayoutVars>
          <dgm:chMax val="1"/>
          <dgm:chPref val="1"/>
        </dgm:presLayoutVars>
      </dgm:prSet>
      <dgm:spPr/>
    </dgm:pt>
    <dgm:pt modelId="{9CFDAEFE-FF76-421E-8418-E8671DE89F5F}" type="pres">
      <dgm:prSet presAssocID="{388AD050-FC91-46C1-AEBE-30C5710D9486}" presName="sibTrans" presStyleCnt="0"/>
      <dgm:spPr/>
    </dgm:pt>
    <dgm:pt modelId="{44E64C00-30C8-4A61-AF5D-69D1BB745458}" type="pres">
      <dgm:prSet presAssocID="{A75657DF-A545-4349-A286-2D38CB7D4B4A}" presName="compNode" presStyleCnt="0"/>
      <dgm:spPr/>
    </dgm:pt>
    <dgm:pt modelId="{7C33C357-4295-43C5-8279-87A82D946066}" type="pres">
      <dgm:prSet presAssocID="{A75657DF-A545-4349-A286-2D38CB7D4B4A}" presName="iconBgRect" presStyleLbl="bgShp" presStyleIdx="1" presStyleCnt="3"/>
      <dgm:spPr>
        <a:solidFill>
          <a:schemeClr val="tx2"/>
        </a:solidFill>
      </dgm:spPr>
    </dgm:pt>
    <dgm:pt modelId="{51769E2A-52AA-4E46-A424-BBB771FB9D2A}" type="pres">
      <dgm:prSet presAssocID="{A75657DF-A545-4349-A286-2D38CB7D4B4A}"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Lightning outline"/>
        </a:ext>
      </dgm:extLst>
    </dgm:pt>
    <dgm:pt modelId="{0DF669B1-F4BA-44FD-8F86-60C1B759A2B5}" type="pres">
      <dgm:prSet presAssocID="{A75657DF-A545-4349-A286-2D38CB7D4B4A}" presName="spaceRect" presStyleCnt="0"/>
      <dgm:spPr/>
    </dgm:pt>
    <dgm:pt modelId="{E858E898-48B9-45DD-8D04-4C5D6F83165A}" type="pres">
      <dgm:prSet presAssocID="{A75657DF-A545-4349-A286-2D38CB7D4B4A}" presName="textRect" presStyleLbl="revTx" presStyleIdx="1" presStyleCnt="3">
        <dgm:presLayoutVars>
          <dgm:chMax val="1"/>
          <dgm:chPref val="1"/>
        </dgm:presLayoutVars>
      </dgm:prSet>
      <dgm:spPr/>
    </dgm:pt>
    <dgm:pt modelId="{B458255E-FA70-4E6A-B4AC-3224AE827B4B}" type="pres">
      <dgm:prSet presAssocID="{353F9B7C-EC0D-468C-8D9C-76DD3DD7FC3E}" presName="sibTrans" presStyleCnt="0"/>
      <dgm:spPr/>
    </dgm:pt>
    <dgm:pt modelId="{71D2C2A8-E4B6-433F-B14D-0517AE92B312}" type="pres">
      <dgm:prSet presAssocID="{AE42A96B-7E62-4014-B449-A4D51EC5E5FB}" presName="compNode" presStyleCnt="0"/>
      <dgm:spPr/>
    </dgm:pt>
    <dgm:pt modelId="{F49D1810-723C-4403-A6BE-CC08F951A14C}" type="pres">
      <dgm:prSet presAssocID="{AE42A96B-7E62-4014-B449-A4D51EC5E5FB}" presName="iconBgRect" presStyleLbl="bgShp" presStyleIdx="2" presStyleCnt="3"/>
      <dgm:spPr>
        <a:solidFill>
          <a:schemeClr val="tx2"/>
        </a:solidFill>
      </dgm:spPr>
    </dgm:pt>
    <dgm:pt modelId="{53A39693-9BF4-4156-9EB2-B514FD974217}" type="pres">
      <dgm:prSet presAssocID="{AE42A96B-7E62-4014-B449-A4D51EC5E5FB}"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Lightbulb and gear with solid fill"/>
        </a:ext>
      </dgm:extLst>
    </dgm:pt>
    <dgm:pt modelId="{9EAD1CD6-9C85-40DF-A09B-DEAB627C4877}" type="pres">
      <dgm:prSet presAssocID="{AE42A96B-7E62-4014-B449-A4D51EC5E5FB}" presName="spaceRect" presStyleCnt="0"/>
      <dgm:spPr/>
    </dgm:pt>
    <dgm:pt modelId="{959B7796-B53B-470F-BC60-95123BC384B9}" type="pres">
      <dgm:prSet presAssocID="{AE42A96B-7E62-4014-B449-A4D51EC5E5FB}" presName="textRect" presStyleLbl="revTx" presStyleIdx="2" presStyleCnt="3">
        <dgm:presLayoutVars>
          <dgm:chMax val="1"/>
          <dgm:chPref val="1"/>
        </dgm:presLayoutVars>
      </dgm:prSet>
      <dgm:spPr/>
    </dgm:pt>
  </dgm:ptLst>
  <dgm:cxnLst>
    <dgm:cxn modelId="{C71DC31A-2B11-4580-A226-D2F9653315F3}" type="presOf" srcId="{AE42A96B-7E62-4014-B449-A4D51EC5E5FB}" destId="{959B7796-B53B-470F-BC60-95123BC384B9}" srcOrd="0" destOrd="0" presId="urn:microsoft.com/office/officeart/2018/5/layout/IconCircleLabelList"/>
    <dgm:cxn modelId="{20942D23-A9E1-474D-B038-56A42ABDB70B}" type="presOf" srcId="{F563C468-F5B3-4D2E-B133-221C0E443730}" destId="{87154616-91F0-47F0-8A0D-AACA6F1DEDCF}" srcOrd="0" destOrd="0" presId="urn:microsoft.com/office/officeart/2018/5/layout/IconCircleLabelList"/>
    <dgm:cxn modelId="{85446A51-E375-46C9-B20F-E4522D4C3F29}" srcId="{8A5127D9-E544-48C4-8220-B17196310CB4}" destId="{F563C468-F5B3-4D2E-B133-221C0E443730}" srcOrd="0" destOrd="0" parTransId="{E4AF0BE0-9EE3-4A25-BD45-7D46D8EC4224}" sibTransId="{388AD050-FC91-46C1-AEBE-30C5710D9486}"/>
    <dgm:cxn modelId="{836FE673-F6E6-4AA1-94BA-61A25F2DC156}" srcId="{8A5127D9-E544-48C4-8220-B17196310CB4}" destId="{AE42A96B-7E62-4014-B449-A4D51EC5E5FB}" srcOrd="2" destOrd="0" parTransId="{ED0514A6-DFC1-4857-8989-12B35FE4DE1E}" sibTransId="{33BB6616-2CD9-4486-9C4C-D49DB381CE48}"/>
    <dgm:cxn modelId="{7C8C2889-8EE2-4C9B-8992-29ED6D489672}" type="presOf" srcId="{A75657DF-A545-4349-A286-2D38CB7D4B4A}" destId="{E858E898-48B9-45DD-8D04-4C5D6F83165A}" srcOrd="0" destOrd="0" presId="urn:microsoft.com/office/officeart/2018/5/layout/IconCircleLabelList"/>
    <dgm:cxn modelId="{9AB7DEA6-4E52-4896-B85B-81A36A9C1330}" srcId="{8A5127D9-E544-48C4-8220-B17196310CB4}" destId="{A75657DF-A545-4349-A286-2D38CB7D4B4A}" srcOrd="1" destOrd="0" parTransId="{E2B48BAD-7E94-4F88-95D5-E7510FDE0DCB}" sibTransId="{353F9B7C-EC0D-468C-8D9C-76DD3DD7FC3E}"/>
    <dgm:cxn modelId="{519E4EAD-B81D-4667-9A21-DC08C427BABA}" type="presOf" srcId="{8A5127D9-E544-48C4-8220-B17196310CB4}" destId="{207DB71E-3701-4A85-B780-F9909241E2AE}" srcOrd="0" destOrd="0" presId="urn:microsoft.com/office/officeart/2018/5/layout/IconCircleLabelList"/>
    <dgm:cxn modelId="{9331F354-A750-43D5-BED3-3118FFC8DCDC}" type="presParOf" srcId="{207DB71E-3701-4A85-B780-F9909241E2AE}" destId="{A564964E-294A-4D16-9802-E302E2F654D1}" srcOrd="0" destOrd="0" presId="urn:microsoft.com/office/officeart/2018/5/layout/IconCircleLabelList"/>
    <dgm:cxn modelId="{66EB95D7-BAD1-452E-9C38-8DEC4608EAE4}" type="presParOf" srcId="{A564964E-294A-4D16-9802-E302E2F654D1}" destId="{A4460523-F646-49BF-B563-E35C5616C125}" srcOrd="0" destOrd="0" presId="urn:microsoft.com/office/officeart/2018/5/layout/IconCircleLabelList"/>
    <dgm:cxn modelId="{F6A6CB17-E64E-4ABB-9D0B-510D2E8FE3AB}" type="presParOf" srcId="{A564964E-294A-4D16-9802-E302E2F654D1}" destId="{B16FF6E0-0854-40F3-A459-451E65674DC5}" srcOrd="1" destOrd="0" presId="urn:microsoft.com/office/officeart/2018/5/layout/IconCircleLabelList"/>
    <dgm:cxn modelId="{993DC671-886D-40FD-9C80-03F8A2A9BBD3}" type="presParOf" srcId="{A564964E-294A-4D16-9802-E302E2F654D1}" destId="{B01AB7F2-2F57-4AB7-8372-93B799D421D9}" srcOrd="2" destOrd="0" presId="urn:microsoft.com/office/officeart/2018/5/layout/IconCircleLabelList"/>
    <dgm:cxn modelId="{92DE0486-8A31-4571-B45E-E1D88E56427C}" type="presParOf" srcId="{A564964E-294A-4D16-9802-E302E2F654D1}" destId="{87154616-91F0-47F0-8A0D-AACA6F1DEDCF}" srcOrd="3" destOrd="0" presId="urn:microsoft.com/office/officeart/2018/5/layout/IconCircleLabelList"/>
    <dgm:cxn modelId="{D6B7877A-8A28-47A3-9D79-35D534F96290}" type="presParOf" srcId="{207DB71E-3701-4A85-B780-F9909241E2AE}" destId="{9CFDAEFE-FF76-421E-8418-E8671DE89F5F}" srcOrd="1" destOrd="0" presId="urn:microsoft.com/office/officeart/2018/5/layout/IconCircleLabelList"/>
    <dgm:cxn modelId="{3F562651-414B-4B25-BD8B-34289A4EA29F}" type="presParOf" srcId="{207DB71E-3701-4A85-B780-F9909241E2AE}" destId="{44E64C00-30C8-4A61-AF5D-69D1BB745458}" srcOrd="2" destOrd="0" presId="urn:microsoft.com/office/officeart/2018/5/layout/IconCircleLabelList"/>
    <dgm:cxn modelId="{D941DFBA-6226-49BC-81DA-B73E99435174}" type="presParOf" srcId="{44E64C00-30C8-4A61-AF5D-69D1BB745458}" destId="{7C33C357-4295-43C5-8279-87A82D946066}" srcOrd="0" destOrd="0" presId="urn:microsoft.com/office/officeart/2018/5/layout/IconCircleLabelList"/>
    <dgm:cxn modelId="{BAD3180C-4B4A-4C85-919E-3A45FB1416F7}" type="presParOf" srcId="{44E64C00-30C8-4A61-AF5D-69D1BB745458}" destId="{51769E2A-52AA-4E46-A424-BBB771FB9D2A}" srcOrd="1" destOrd="0" presId="urn:microsoft.com/office/officeart/2018/5/layout/IconCircleLabelList"/>
    <dgm:cxn modelId="{F4279196-1A19-4500-B9EF-505A2CEDAB36}" type="presParOf" srcId="{44E64C00-30C8-4A61-AF5D-69D1BB745458}" destId="{0DF669B1-F4BA-44FD-8F86-60C1B759A2B5}" srcOrd="2" destOrd="0" presId="urn:microsoft.com/office/officeart/2018/5/layout/IconCircleLabelList"/>
    <dgm:cxn modelId="{A6CF1EC8-16AF-4030-8CA3-5BF1F25A0255}" type="presParOf" srcId="{44E64C00-30C8-4A61-AF5D-69D1BB745458}" destId="{E858E898-48B9-45DD-8D04-4C5D6F83165A}" srcOrd="3" destOrd="0" presId="urn:microsoft.com/office/officeart/2018/5/layout/IconCircleLabelList"/>
    <dgm:cxn modelId="{737CDA8D-767D-478C-96C2-06792C15C018}" type="presParOf" srcId="{207DB71E-3701-4A85-B780-F9909241E2AE}" destId="{B458255E-FA70-4E6A-B4AC-3224AE827B4B}" srcOrd="3" destOrd="0" presId="urn:microsoft.com/office/officeart/2018/5/layout/IconCircleLabelList"/>
    <dgm:cxn modelId="{1C0CA909-FA1C-4C16-9ACD-07744FA4A821}" type="presParOf" srcId="{207DB71E-3701-4A85-B780-F9909241E2AE}" destId="{71D2C2A8-E4B6-433F-B14D-0517AE92B312}" srcOrd="4" destOrd="0" presId="urn:microsoft.com/office/officeart/2018/5/layout/IconCircleLabelList"/>
    <dgm:cxn modelId="{D7B919B1-3170-402D-84FA-BA2B7F16DB13}" type="presParOf" srcId="{71D2C2A8-E4B6-433F-B14D-0517AE92B312}" destId="{F49D1810-723C-4403-A6BE-CC08F951A14C}" srcOrd="0" destOrd="0" presId="urn:microsoft.com/office/officeart/2018/5/layout/IconCircleLabelList"/>
    <dgm:cxn modelId="{737E859D-A8A5-401C-BC79-19AC65024AD5}" type="presParOf" srcId="{71D2C2A8-E4B6-433F-B14D-0517AE92B312}" destId="{53A39693-9BF4-4156-9EB2-B514FD974217}" srcOrd="1" destOrd="0" presId="urn:microsoft.com/office/officeart/2018/5/layout/IconCircleLabelList"/>
    <dgm:cxn modelId="{34D07AEF-E6F9-4CC1-BFB7-FFE7B9B188A6}" type="presParOf" srcId="{71D2C2A8-E4B6-433F-B14D-0517AE92B312}" destId="{9EAD1CD6-9C85-40DF-A09B-DEAB627C4877}" srcOrd="2" destOrd="0" presId="urn:microsoft.com/office/officeart/2018/5/layout/IconCircleLabelList"/>
    <dgm:cxn modelId="{264E7041-35F1-41E1-AABF-12C4B06AF45C}" type="presParOf" srcId="{71D2C2A8-E4B6-433F-B14D-0517AE92B312}" destId="{959B7796-B53B-470F-BC60-95123BC384B9}"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D17D219-2A68-4D7A-A0FE-D515552DF4B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3E1CACA-4391-4F96-AF95-69F5E8F6CDB3}">
      <dgm:prSet/>
      <dgm:spPr>
        <a:solidFill>
          <a:schemeClr val="tx1">
            <a:lumMod val="65000"/>
            <a:lumOff val="35000"/>
          </a:schemeClr>
        </a:solidFill>
      </dgm:spPr>
      <dgm:t>
        <a:bodyPr/>
        <a:lstStyle/>
        <a:p>
          <a:pPr algn="ctr"/>
          <a:r>
            <a:rPr lang="en-US" b="0" baseline="0" dirty="0"/>
            <a:t>Challenges</a:t>
          </a:r>
          <a:endParaRPr lang="en-US" dirty="0"/>
        </a:p>
      </dgm:t>
    </dgm:pt>
    <dgm:pt modelId="{948D9D03-7143-4406-B2AA-7C6C167A74A2}" type="parTrans" cxnId="{272EC712-FFC1-4AE0-8A01-786E4835D873}">
      <dgm:prSet/>
      <dgm:spPr/>
      <dgm:t>
        <a:bodyPr/>
        <a:lstStyle/>
        <a:p>
          <a:endParaRPr lang="en-US"/>
        </a:p>
      </dgm:t>
    </dgm:pt>
    <dgm:pt modelId="{963D14B0-2AA0-4409-8B4B-C8C03BE1DF1E}" type="sibTrans" cxnId="{272EC712-FFC1-4AE0-8A01-786E4835D873}">
      <dgm:prSet/>
      <dgm:spPr/>
      <dgm:t>
        <a:bodyPr/>
        <a:lstStyle/>
        <a:p>
          <a:endParaRPr lang="en-US"/>
        </a:p>
      </dgm:t>
    </dgm:pt>
    <dgm:pt modelId="{17CAAD89-B602-46C3-9259-74D70518C8B9}" type="pres">
      <dgm:prSet presAssocID="{0D17D219-2A68-4D7A-A0FE-D515552DF4B0}" presName="linear" presStyleCnt="0">
        <dgm:presLayoutVars>
          <dgm:animLvl val="lvl"/>
          <dgm:resizeHandles val="exact"/>
        </dgm:presLayoutVars>
      </dgm:prSet>
      <dgm:spPr/>
    </dgm:pt>
    <dgm:pt modelId="{18003696-866B-4533-9DCD-6C8178174559}" type="pres">
      <dgm:prSet presAssocID="{43E1CACA-4391-4F96-AF95-69F5E8F6CDB3}" presName="parentText" presStyleLbl="node1" presStyleIdx="0" presStyleCnt="1">
        <dgm:presLayoutVars>
          <dgm:chMax val="0"/>
          <dgm:bulletEnabled val="1"/>
        </dgm:presLayoutVars>
      </dgm:prSet>
      <dgm:spPr/>
    </dgm:pt>
  </dgm:ptLst>
  <dgm:cxnLst>
    <dgm:cxn modelId="{39049D0E-3A91-439B-B0EB-3C2F4BB61149}" type="presOf" srcId="{43E1CACA-4391-4F96-AF95-69F5E8F6CDB3}" destId="{18003696-866B-4533-9DCD-6C8178174559}" srcOrd="0" destOrd="0" presId="urn:microsoft.com/office/officeart/2005/8/layout/vList2"/>
    <dgm:cxn modelId="{272EC712-FFC1-4AE0-8A01-786E4835D873}" srcId="{0D17D219-2A68-4D7A-A0FE-D515552DF4B0}" destId="{43E1CACA-4391-4F96-AF95-69F5E8F6CDB3}" srcOrd="0" destOrd="0" parTransId="{948D9D03-7143-4406-B2AA-7C6C167A74A2}" sibTransId="{963D14B0-2AA0-4409-8B4B-C8C03BE1DF1E}"/>
    <dgm:cxn modelId="{3078CB2A-85A0-4C9A-AFB0-202FAD364DCF}" type="presOf" srcId="{0D17D219-2A68-4D7A-A0FE-D515552DF4B0}" destId="{17CAAD89-B602-46C3-9259-74D70518C8B9}" srcOrd="0" destOrd="0" presId="urn:microsoft.com/office/officeart/2005/8/layout/vList2"/>
    <dgm:cxn modelId="{128122B9-A7D1-41FE-ABE3-298C2DEDF4B4}" type="presParOf" srcId="{17CAAD89-B602-46C3-9259-74D70518C8B9}" destId="{18003696-866B-4533-9DCD-6C8178174559}"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ABC7A8F-25D2-4B59-86BD-7FA37A6110B0}"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en-US"/>
        </a:p>
      </dgm:t>
    </dgm:pt>
    <dgm:pt modelId="{A113E453-3B95-4234-9799-DEE6462BFDC8}">
      <dgm:prSet/>
      <dgm:spPr>
        <a:solidFill>
          <a:schemeClr val="tx1">
            <a:lumMod val="65000"/>
            <a:lumOff val="35000"/>
          </a:schemeClr>
        </a:solidFill>
      </dgm:spPr>
      <dgm:t>
        <a:bodyPr/>
        <a:lstStyle/>
        <a:p>
          <a:r>
            <a:rPr lang="en-US"/>
            <a:t>Locating API keys that work harmoniously with the others.</a:t>
          </a:r>
        </a:p>
      </dgm:t>
    </dgm:pt>
    <dgm:pt modelId="{6EF75C1C-0027-486A-B78F-9DB62FF5F874}" type="parTrans" cxnId="{6DF6C9FF-8215-4F5C-A9C8-0ACBEB8FC9B5}">
      <dgm:prSet/>
      <dgm:spPr/>
      <dgm:t>
        <a:bodyPr/>
        <a:lstStyle/>
        <a:p>
          <a:endParaRPr lang="en-US"/>
        </a:p>
      </dgm:t>
    </dgm:pt>
    <dgm:pt modelId="{A6FA61E5-C12D-4810-BF26-EE53F1FC8E9D}" type="sibTrans" cxnId="{6DF6C9FF-8215-4F5C-A9C8-0ACBEB8FC9B5}">
      <dgm:prSet/>
      <dgm:spPr/>
      <dgm:t>
        <a:bodyPr/>
        <a:lstStyle/>
        <a:p>
          <a:endParaRPr lang="en-US"/>
        </a:p>
      </dgm:t>
    </dgm:pt>
    <dgm:pt modelId="{256C74D4-B615-411C-847F-959F58C0F34A}">
      <dgm:prSet/>
      <dgm:spPr>
        <a:solidFill>
          <a:schemeClr val="tx1">
            <a:lumMod val="65000"/>
            <a:lumOff val="35000"/>
          </a:schemeClr>
        </a:solidFill>
      </dgm:spPr>
      <dgm:t>
        <a:bodyPr/>
        <a:lstStyle/>
        <a:p>
          <a:r>
            <a:rPr lang="en-US" dirty="0"/>
            <a:t>Calling our returned data into our modal boxes.</a:t>
          </a:r>
        </a:p>
      </dgm:t>
    </dgm:pt>
    <dgm:pt modelId="{637AE5D2-3F68-48EE-AE03-FFCCB526B663}" type="parTrans" cxnId="{C16F00EC-C892-47B0-833F-714C54172F4A}">
      <dgm:prSet/>
      <dgm:spPr/>
      <dgm:t>
        <a:bodyPr/>
        <a:lstStyle/>
        <a:p>
          <a:endParaRPr lang="en-US"/>
        </a:p>
      </dgm:t>
    </dgm:pt>
    <dgm:pt modelId="{F68EA658-DAB8-4D25-9D9A-C6AF1E97C68C}" type="sibTrans" cxnId="{C16F00EC-C892-47B0-833F-714C54172F4A}">
      <dgm:prSet/>
      <dgm:spPr/>
      <dgm:t>
        <a:bodyPr/>
        <a:lstStyle/>
        <a:p>
          <a:endParaRPr lang="en-US"/>
        </a:p>
      </dgm:t>
    </dgm:pt>
    <dgm:pt modelId="{958D5EE3-FC8A-4F31-9A51-F831F952CA70}" type="pres">
      <dgm:prSet presAssocID="{7ABC7A8F-25D2-4B59-86BD-7FA37A6110B0}" presName="Name0" presStyleCnt="0">
        <dgm:presLayoutVars>
          <dgm:dir/>
          <dgm:resizeHandles val="exact"/>
        </dgm:presLayoutVars>
      </dgm:prSet>
      <dgm:spPr/>
    </dgm:pt>
    <dgm:pt modelId="{44838DAD-0DBD-4D6A-BFC0-5943B36A5FA7}" type="pres">
      <dgm:prSet presAssocID="{7ABC7A8F-25D2-4B59-86BD-7FA37A6110B0}" presName="fgShape" presStyleLbl="fgShp" presStyleIdx="0" presStyleCnt="1"/>
      <dgm:spPr/>
    </dgm:pt>
    <dgm:pt modelId="{B4086DDB-20FE-4E44-A7BF-703694FA2449}" type="pres">
      <dgm:prSet presAssocID="{7ABC7A8F-25D2-4B59-86BD-7FA37A6110B0}" presName="linComp" presStyleCnt="0"/>
      <dgm:spPr/>
    </dgm:pt>
    <dgm:pt modelId="{00A9762B-D386-43EA-B91C-A8BB0B961CF0}" type="pres">
      <dgm:prSet presAssocID="{A113E453-3B95-4234-9799-DEE6462BFDC8}" presName="compNode" presStyleCnt="0"/>
      <dgm:spPr/>
    </dgm:pt>
    <dgm:pt modelId="{671A22BD-44DB-4285-A995-007FF350A284}" type="pres">
      <dgm:prSet presAssocID="{A113E453-3B95-4234-9799-DEE6462BFDC8}" presName="bkgdShape" presStyleLbl="node1" presStyleIdx="0" presStyleCnt="2" custLinFactNeighborX="-1562" custLinFactNeighborY="-2972"/>
      <dgm:spPr/>
    </dgm:pt>
    <dgm:pt modelId="{5AD11F9E-C289-4FA9-B895-FBD02C030874}" type="pres">
      <dgm:prSet presAssocID="{A113E453-3B95-4234-9799-DEE6462BFDC8}" presName="nodeTx" presStyleLbl="node1" presStyleIdx="0" presStyleCnt="2">
        <dgm:presLayoutVars>
          <dgm:bulletEnabled val="1"/>
        </dgm:presLayoutVars>
      </dgm:prSet>
      <dgm:spPr/>
    </dgm:pt>
    <dgm:pt modelId="{D43AADFA-C910-4C74-8638-775B77E028D0}" type="pres">
      <dgm:prSet presAssocID="{A113E453-3B95-4234-9799-DEE6462BFDC8}" presName="invisiNode" presStyleLbl="node1" presStyleIdx="0" presStyleCnt="2"/>
      <dgm:spPr/>
    </dgm:pt>
    <dgm:pt modelId="{E1C888D7-2D44-4AFA-B5A7-988DE251EB40}" type="pres">
      <dgm:prSet presAssocID="{A113E453-3B95-4234-9799-DEE6462BFDC8}" presName="imagNode" presStyleLbl="fgImgPlace1" presStyleIdx="0" presStyleCnt="2"/>
      <dgm:spPr/>
    </dgm:pt>
    <dgm:pt modelId="{97834418-2CF9-49D7-A7AC-C16FBFBFD8A5}" type="pres">
      <dgm:prSet presAssocID="{A6FA61E5-C12D-4810-BF26-EE53F1FC8E9D}" presName="sibTrans" presStyleLbl="sibTrans2D1" presStyleIdx="0" presStyleCnt="0"/>
      <dgm:spPr/>
    </dgm:pt>
    <dgm:pt modelId="{35D2CE72-63E4-435B-8F3B-779F73931442}" type="pres">
      <dgm:prSet presAssocID="{256C74D4-B615-411C-847F-959F58C0F34A}" presName="compNode" presStyleCnt="0"/>
      <dgm:spPr/>
    </dgm:pt>
    <dgm:pt modelId="{4E3C1B63-D334-46FB-B7D0-CE0680BD189D}" type="pres">
      <dgm:prSet presAssocID="{256C74D4-B615-411C-847F-959F58C0F34A}" presName="bkgdShape" presStyleLbl="node1" presStyleIdx="1" presStyleCnt="2" custLinFactNeighborX="87" custLinFactNeighborY="-452"/>
      <dgm:spPr/>
    </dgm:pt>
    <dgm:pt modelId="{48EA0A57-A257-42E7-A115-710B136A0381}" type="pres">
      <dgm:prSet presAssocID="{256C74D4-B615-411C-847F-959F58C0F34A}" presName="nodeTx" presStyleLbl="node1" presStyleIdx="1" presStyleCnt="2">
        <dgm:presLayoutVars>
          <dgm:bulletEnabled val="1"/>
        </dgm:presLayoutVars>
      </dgm:prSet>
      <dgm:spPr/>
    </dgm:pt>
    <dgm:pt modelId="{FE236F61-EAFD-441B-B845-39EB73DF4D94}" type="pres">
      <dgm:prSet presAssocID="{256C74D4-B615-411C-847F-959F58C0F34A}" presName="invisiNode" presStyleLbl="node1" presStyleIdx="1" presStyleCnt="2"/>
      <dgm:spPr/>
    </dgm:pt>
    <dgm:pt modelId="{4A328609-C85B-44B6-A1F1-32B3448F8831}" type="pres">
      <dgm:prSet presAssocID="{256C74D4-B615-411C-847F-959F58C0F34A}" presName="imagNode" presStyleLbl="fgImgPlace1" presStyleIdx="1" presStyleCnt="2"/>
      <dgm:spPr/>
    </dgm:pt>
  </dgm:ptLst>
  <dgm:cxnLst>
    <dgm:cxn modelId="{00EB2E28-A4F8-49F9-9A7C-DE1EB01F76F8}" type="presOf" srcId="{256C74D4-B615-411C-847F-959F58C0F34A}" destId="{4E3C1B63-D334-46FB-B7D0-CE0680BD189D}" srcOrd="0" destOrd="0" presId="urn:microsoft.com/office/officeart/2005/8/layout/hList7"/>
    <dgm:cxn modelId="{870B6A44-25EF-409D-B7BA-FDE4EDD30001}" type="presOf" srcId="{A6FA61E5-C12D-4810-BF26-EE53F1FC8E9D}" destId="{97834418-2CF9-49D7-A7AC-C16FBFBFD8A5}" srcOrd="0" destOrd="0" presId="urn:microsoft.com/office/officeart/2005/8/layout/hList7"/>
    <dgm:cxn modelId="{384D6756-D456-43AB-900B-B26956EDF357}" type="presOf" srcId="{A113E453-3B95-4234-9799-DEE6462BFDC8}" destId="{5AD11F9E-C289-4FA9-B895-FBD02C030874}" srcOrd="1" destOrd="0" presId="urn:microsoft.com/office/officeart/2005/8/layout/hList7"/>
    <dgm:cxn modelId="{846DE096-6EBC-4B2A-966D-A39A55D44D67}" type="presOf" srcId="{A113E453-3B95-4234-9799-DEE6462BFDC8}" destId="{671A22BD-44DB-4285-A995-007FF350A284}" srcOrd="0" destOrd="0" presId="urn:microsoft.com/office/officeart/2005/8/layout/hList7"/>
    <dgm:cxn modelId="{4BA4D0C2-7C30-4DA4-96E0-DDFDB4E7A6D5}" type="presOf" srcId="{256C74D4-B615-411C-847F-959F58C0F34A}" destId="{48EA0A57-A257-42E7-A115-710B136A0381}" srcOrd="1" destOrd="0" presId="urn:microsoft.com/office/officeart/2005/8/layout/hList7"/>
    <dgm:cxn modelId="{051D1BC5-7653-416B-94DC-26CA0145F54D}" type="presOf" srcId="{7ABC7A8F-25D2-4B59-86BD-7FA37A6110B0}" destId="{958D5EE3-FC8A-4F31-9A51-F831F952CA70}" srcOrd="0" destOrd="0" presId="urn:microsoft.com/office/officeart/2005/8/layout/hList7"/>
    <dgm:cxn modelId="{C16F00EC-C892-47B0-833F-714C54172F4A}" srcId="{7ABC7A8F-25D2-4B59-86BD-7FA37A6110B0}" destId="{256C74D4-B615-411C-847F-959F58C0F34A}" srcOrd="1" destOrd="0" parTransId="{637AE5D2-3F68-48EE-AE03-FFCCB526B663}" sibTransId="{F68EA658-DAB8-4D25-9D9A-C6AF1E97C68C}"/>
    <dgm:cxn modelId="{6DF6C9FF-8215-4F5C-A9C8-0ACBEB8FC9B5}" srcId="{7ABC7A8F-25D2-4B59-86BD-7FA37A6110B0}" destId="{A113E453-3B95-4234-9799-DEE6462BFDC8}" srcOrd="0" destOrd="0" parTransId="{6EF75C1C-0027-486A-B78F-9DB62FF5F874}" sibTransId="{A6FA61E5-C12D-4810-BF26-EE53F1FC8E9D}"/>
    <dgm:cxn modelId="{B36DBD49-8FEC-420A-8352-C2CD8AA3E043}" type="presParOf" srcId="{958D5EE3-FC8A-4F31-9A51-F831F952CA70}" destId="{44838DAD-0DBD-4D6A-BFC0-5943B36A5FA7}" srcOrd="0" destOrd="0" presId="urn:microsoft.com/office/officeart/2005/8/layout/hList7"/>
    <dgm:cxn modelId="{46966E51-A40C-4C40-A7E9-6694D580D6F5}" type="presParOf" srcId="{958D5EE3-FC8A-4F31-9A51-F831F952CA70}" destId="{B4086DDB-20FE-4E44-A7BF-703694FA2449}" srcOrd="1" destOrd="0" presId="urn:microsoft.com/office/officeart/2005/8/layout/hList7"/>
    <dgm:cxn modelId="{7EC5C00D-8311-45B1-9FB0-D3BD71CE4E19}" type="presParOf" srcId="{B4086DDB-20FE-4E44-A7BF-703694FA2449}" destId="{00A9762B-D386-43EA-B91C-A8BB0B961CF0}" srcOrd="0" destOrd="0" presId="urn:microsoft.com/office/officeart/2005/8/layout/hList7"/>
    <dgm:cxn modelId="{AAC91617-7453-4C1A-BF1C-117547B61FED}" type="presParOf" srcId="{00A9762B-D386-43EA-B91C-A8BB0B961CF0}" destId="{671A22BD-44DB-4285-A995-007FF350A284}" srcOrd="0" destOrd="0" presId="urn:microsoft.com/office/officeart/2005/8/layout/hList7"/>
    <dgm:cxn modelId="{3BD6F800-5A22-4156-8824-3ADCE7339F80}" type="presParOf" srcId="{00A9762B-D386-43EA-B91C-A8BB0B961CF0}" destId="{5AD11F9E-C289-4FA9-B895-FBD02C030874}" srcOrd="1" destOrd="0" presId="urn:microsoft.com/office/officeart/2005/8/layout/hList7"/>
    <dgm:cxn modelId="{C29F5EB7-0C62-4560-B34C-AD00AA1A9C99}" type="presParOf" srcId="{00A9762B-D386-43EA-B91C-A8BB0B961CF0}" destId="{D43AADFA-C910-4C74-8638-775B77E028D0}" srcOrd="2" destOrd="0" presId="urn:microsoft.com/office/officeart/2005/8/layout/hList7"/>
    <dgm:cxn modelId="{2698B825-EFB3-4B2A-A32A-BDDADD67E3F9}" type="presParOf" srcId="{00A9762B-D386-43EA-B91C-A8BB0B961CF0}" destId="{E1C888D7-2D44-4AFA-B5A7-988DE251EB40}" srcOrd="3" destOrd="0" presId="urn:microsoft.com/office/officeart/2005/8/layout/hList7"/>
    <dgm:cxn modelId="{09E86EAD-6694-4F4D-8BED-0A1BD2EB301A}" type="presParOf" srcId="{B4086DDB-20FE-4E44-A7BF-703694FA2449}" destId="{97834418-2CF9-49D7-A7AC-C16FBFBFD8A5}" srcOrd="1" destOrd="0" presId="urn:microsoft.com/office/officeart/2005/8/layout/hList7"/>
    <dgm:cxn modelId="{536351B3-8519-4906-96A7-8A817D03D3A9}" type="presParOf" srcId="{B4086DDB-20FE-4E44-A7BF-703694FA2449}" destId="{35D2CE72-63E4-435B-8F3B-779F73931442}" srcOrd="2" destOrd="0" presId="urn:microsoft.com/office/officeart/2005/8/layout/hList7"/>
    <dgm:cxn modelId="{A8BF43EA-338A-4326-B63F-CA43693640EE}" type="presParOf" srcId="{35D2CE72-63E4-435B-8F3B-779F73931442}" destId="{4E3C1B63-D334-46FB-B7D0-CE0680BD189D}" srcOrd="0" destOrd="0" presId="urn:microsoft.com/office/officeart/2005/8/layout/hList7"/>
    <dgm:cxn modelId="{168CC41F-6455-438A-8E3C-0D2BAE48B411}" type="presParOf" srcId="{35D2CE72-63E4-435B-8F3B-779F73931442}" destId="{48EA0A57-A257-42E7-A115-710B136A0381}" srcOrd="1" destOrd="0" presId="urn:microsoft.com/office/officeart/2005/8/layout/hList7"/>
    <dgm:cxn modelId="{FEC470A1-072C-4319-8394-B4181013F2A9}" type="presParOf" srcId="{35D2CE72-63E4-435B-8F3B-779F73931442}" destId="{FE236F61-EAFD-441B-B845-39EB73DF4D94}" srcOrd="2" destOrd="0" presId="urn:microsoft.com/office/officeart/2005/8/layout/hList7"/>
    <dgm:cxn modelId="{E8579551-2500-4469-8F0C-C4A9500A3B63}" type="presParOf" srcId="{35D2CE72-63E4-435B-8F3B-779F73931442}" destId="{4A328609-C85B-44B6-A1F1-32B3448F8831}" srcOrd="3" destOrd="0" presId="urn:microsoft.com/office/officeart/2005/8/layout/hList7"/>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99528D6-9266-4120-9027-4C796006FD8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A28E712-CB43-42E5-A809-90A3B65D7A9B}">
      <dgm:prSet/>
      <dgm:spPr>
        <a:solidFill>
          <a:schemeClr val="tx1">
            <a:lumMod val="65000"/>
            <a:lumOff val="35000"/>
          </a:schemeClr>
        </a:solidFill>
      </dgm:spPr>
      <dgm:t>
        <a:bodyPr/>
        <a:lstStyle/>
        <a:p>
          <a:pPr algn="ctr"/>
          <a:r>
            <a:rPr lang="en-US" b="0" baseline="0" dirty="0"/>
            <a:t>Successes</a:t>
          </a:r>
          <a:endParaRPr lang="en-US" dirty="0"/>
        </a:p>
      </dgm:t>
    </dgm:pt>
    <dgm:pt modelId="{F1CAD2E5-BDDB-42E3-8BA7-9136D6E697FF}" type="parTrans" cxnId="{918EEBC1-F348-4E56-996E-5D08CB3C160E}">
      <dgm:prSet/>
      <dgm:spPr/>
      <dgm:t>
        <a:bodyPr/>
        <a:lstStyle/>
        <a:p>
          <a:endParaRPr lang="en-US"/>
        </a:p>
      </dgm:t>
    </dgm:pt>
    <dgm:pt modelId="{D0F59F63-C95E-49F5-95A9-DF78E8933F7A}" type="sibTrans" cxnId="{918EEBC1-F348-4E56-996E-5D08CB3C160E}">
      <dgm:prSet/>
      <dgm:spPr/>
      <dgm:t>
        <a:bodyPr/>
        <a:lstStyle/>
        <a:p>
          <a:endParaRPr lang="en-US"/>
        </a:p>
      </dgm:t>
    </dgm:pt>
    <dgm:pt modelId="{2FD55F8F-E5C1-4D6A-BABC-B07739624DA6}" type="pres">
      <dgm:prSet presAssocID="{299528D6-9266-4120-9027-4C796006FD81}" presName="linear" presStyleCnt="0">
        <dgm:presLayoutVars>
          <dgm:animLvl val="lvl"/>
          <dgm:resizeHandles val="exact"/>
        </dgm:presLayoutVars>
      </dgm:prSet>
      <dgm:spPr/>
    </dgm:pt>
    <dgm:pt modelId="{096B5820-F8FF-4511-B96D-4F716FCD2359}" type="pres">
      <dgm:prSet presAssocID="{0A28E712-CB43-42E5-A809-90A3B65D7A9B}" presName="parentText" presStyleLbl="node1" presStyleIdx="0" presStyleCnt="1" custLinFactNeighborX="0" custLinFactNeighborY="-633">
        <dgm:presLayoutVars>
          <dgm:chMax val="0"/>
          <dgm:bulletEnabled val="1"/>
        </dgm:presLayoutVars>
      </dgm:prSet>
      <dgm:spPr/>
    </dgm:pt>
  </dgm:ptLst>
  <dgm:cxnLst>
    <dgm:cxn modelId="{8739260E-F61E-43E5-A2BE-C7A369C99C3B}" type="presOf" srcId="{0A28E712-CB43-42E5-A809-90A3B65D7A9B}" destId="{096B5820-F8FF-4511-B96D-4F716FCD2359}" srcOrd="0" destOrd="0" presId="urn:microsoft.com/office/officeart/2005/8/layout/vList2"/>
    <dgm:cxn modelId="{33CB7521-DE69-4BE8-AE16-792B626F8348}" type="presOf" srcId="{299528D6-9266-4120-9027-4C796006FD81}" destId="{2FD55F8F-E5C1-4D6A-BABC-B07739624DA6}" srcOrd="0" destOrd="0" presId="urn:microsoft.com/office/officeart/2005/8/layout/vList2"/>
    <dgm:cxn modelId="{918EEBC1-F348-4E56-996E-5D08CB3C160E}" srcId="{299528D6-9266-4120-9027-4C796006FD81}" destId="{0A28E712-CB43-42E5-A809-90A3B65D7A9B}" srcOrd="0" destOrd="0" parTransId="{F1CAD2E5-BDDB-42E3-8BA7-9136D6E697FF}" sibTransId="{D0F59F63-C95E-49F5-95A9-DF78E8933F7A}"/>
    <dgm:cxn modelId="{B5696953-DCC1-4307-BD55-15143E9EF585}" type="presParOf" srcId="{2FD55F8F-E5C1-4D6A-BABC-B07739624DA6}" destId="{096B5820-F8FF-4511-B96D-4F716FCD2359}" srcOrd="0"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9AA5489-5D5C-40B9-BFF4-EA11A16627D2}"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en-US"/>
        </a:p>
      </dgm:t>
    </dgm:pt>
    <dgm:pt modelId="{97F09908-550E-4253-9523-441A3CEA0214}">
      <dgm:prSet/>
      <dgm:spPr>
        <a:solidFill>
          <a:schemeClr val="tx1">
            <a:lumMod val="65000"/>
            <a:lumOff val="35000"/>
          </a:schemeClr>
        </a:solidFill>
      </dgm:spPr>
      <dgm:t>
        <a:bodyPr/>
        <a:lstStyle/>
        <a:p>
          <a:r>
            <a:rPr lang="en-US" dirty="0"/>
            <a:t>Finding &amp; utilizing </a:t>
          </a:r>
          <a:r>
            <a:rPr lang="en-US" dirty="0" err="1"/>
            <a:t>Bulma</a:t>
          </a:r>
          <a:r>
            <a:rPr lang="en-US" dirty="0"/>
            <a:t>, a CSS framework none of our team had previously worked with. </a:t>
          </a:r>
        </a:p>
      </dgm:t>
    </dgm:pt>
    <dgm:pt modelId="{D6700A57-DCE7-4654-AF05-FF963CA5C294}" type="parTrans" cxnId="{59742177-1D37-49E9-994B-EAB2792CD47E}">
      <dgm:prSet/>
      <dgm:spPr/>
      <dgm:t>
        <a:bodyPr/>
        <a:lstStyle/>
        <a:p>
          <a:endParaRPr lang="en-US"/>
        </a:p>
      </dgm:t>
    </dgm:pt>
    <dgm:pt modelId="{0B907A0C-7512-47DA-BA1F-73EEBCE90C80}" type="sibTrans" cxnId="{59742177-1D37-49E9-994B-EAB2792CD47E}">
      <dgm:prSet/>
      <dgm:spPr/>
      <dgm:t>
        <a:bodyPr/>
        <a:lstStyle/>
        <a:p>
          <a:endParaRPr lang="en-US"/>
        </a:p>
      </dgm:t>
    </dgm:pt>
    <dgm:pt modelId="{3BE93CAE-EF1A-4F74-9C11-33874B53ABE8}">
      <dgm:prSet/>
      <dgm:spPr>
        <a:solidFill>
          <a:schemeClr val="tx1">
            <a:lumMod val="65000"/>
            <a:lumOff val="35000"/>
          </a:schemeClr>
        </a:solidFill>
      </dgm:spPr>
      <dgm:t>
        <a:bodyPr/>
        <a:lstStyle/>
        <a:p>
          <a:r>
            <a:rPr lang="en-US" dirty="0"/>
            <a:t>Coming together as a team to complete this project in time. </a:t>
          </a:r>
        </a:p>
      </dgm:t>
    </dgm:pt>
    <dgm:pt modelId="{088ACD50-CBD2-4E3A-B48D-A2D42286F366}" type="parTrans" cxnId="{3A0A931C-0609-4072-AE94-02A26999A42C}">
      <dgm:prSet/>
      <dgm:spPr/>
      <dgm:t>
        <a:bodyPr/>
        <a:lstStyle/>
        <a:p>
          <a:endParaRPr lang="en-US"/>
        </a:p>
      </dgm:t>
    </dgm:pt>
    <dgm:pt modelId="{4C3A2345-F309-4DED-A93F-B9A81151D167}" type="sibTrans" cxnId="{3A0A931C-0609-4072-AE94-02A26999A42C}">
      <dgm:prSet/>
      <dgm:spPr/>
      <dgm:t>
        <a:bodyPr/>
        <a:lstStyle/>
        <a:p>
          <a:endParaRPr lang="en-US"/>
        </a:p>
      </dgm:t>
    </dgm:pt>
    <dgm:pt modelId="{72AB7EB4-3328-4C88-A449-678D3341995F}" type="pres">
      <dgm:prSet presAssocID="{59AA5489-5D5C-40B9-BFF4-EA11A16627D2}" presName="Name0" presStyleCnt="0">
        <dgm:presLayoutVars>
          <dgm:dir/>
          <dgm:resizeHandles val="exact"/>
        </dgm:presLayoutVars>
      </dgm:prSet>
      <dgm:spPr/>
    </dgm:pt>
    <dgm:pt modelId="{19B76119-BE07-4174-B1E4-7EBA02A5EB7E}" type="pres">
      <dgm:prSet presAssocID="{59AA5489-5D5C-40B9-BFF4-EA11A16627D2}" presName="fgShape" presStyleLbl="fgShp" presStyleIdx="0" presStyleCnt="1"/>
      <dgm:spPr/>
    </dgm:pt>
    <dgm:pt modelId="{9A64EA99-31BF-4553-8D52-88CB10E34E2F}" type="pres">
      <dgm:prSet presAssocID="{59AA5489-5D5C-40B9-BFF4-EA11A16627D2}" presName="linComp" presStyleCnt="0"/>
      <dgm:spPr/>
    </dgm:pt>
    <dgm:pt modelId="{BE1143F0-2FE5-4646-9A31-89B5585BFFCD}" type="pres">
      <dgm:prSet presAssocID="{97F09908-550E-4253-9523-441A3CEA0214}" presName="compNode" presStyleCnt="0"/>
      <dgm:spPr/>
    </dgm:pt>
    <dgm:pt modelId="{46C191DB-31FD-4E1F-9226-FDD3C02C0921}" type="pres">
      <dgm:prSet presAssocID="{97F09908-550E-4253-9523-441A3CEA0214}" presName="bkgdShape" presStyleLbl="node1" presStyleIdx="0" presStyleCnt="2" custLinFactNeighborX="-1172" custLinFactNeighborY="515"/>
      <dgm:spPr/>
    </dgm:pt>
    <dgm:pt modelId="{468E540A-684A-4232-BF92-4E88178B3047}" type="pres">
      <dgm:prSet presAssocID="{97F09908-550E-4253-9523-441A3CEA0214}" presName="nodeTx" presStyleLbl="node1" presStyleIdx="0" presStyleCnt="2">
        <dgm:presLayoutVars>
          <dgm:bulletEnabled val="1"/>
        </dgm:presLayoutVars>
      </dgm:prSet>
      <dgm:spPr/>
    </dgm:pt>
    <dgm:pt modelId="{5B6C2809-305D-423D-B912-017E795F43FA}" type="pres">
      <dgm:prSet presAssocID="{97F09908-550E-4253-9523-441A3CEA0214}" presName="invisiNode" presStyleLbl="node1" presStyleIdx="0" presStyleCnt="2"/>
      <dgm:spPr/>
    </dgm:pt>
    <dgm:pt modelId="{193F0B51-B165-4CD4-AC5B-CF25D0FB0F44}" type="pres">
      <dgm:prSet presAssocID="{97F09908-550E-4253-9523-441A3CEA0214}" presName="imagNode" presStyleLbl="fgImgPlace1" presStyleIdx="0" presStyleCnt="2"/>
      <dgm:spPr/>
    </dgm:pt>
    <dgm:pt modelId="{4EF8E932-C5B0-4352-AF01-2EF21A1E597D}" type="pres">
      <dgm:prSet presAssocID="{0B907A0C-7512-47DA-BA1F-73EEBCE90C80}" presName="sibTrans" presStyleLbl="sibTrans2D1" presStyleIdx="0" presStyleCnt="0"/>
      <dgm:spPr/>
    </dgm:pt>
    <dgm:pt modelId="{52461D91-CF76-4BEE-9D41-5A94B87D067A}" type="pres">
      <dgm:prSet presAssocID="{3BE93CAE-EF1A-4F74-9C11-33874B53ABE8}" presName="compNode" presStyleCnt="0"/>
      <dgm:spPr/>
    </dgm:pt>
    <dgm:pt modelId="{3604A044-34AC-4C20-83F7-74DB5CD92BDB}" type="pres">
      <dgm:prSet presAssocID="{3BE93CAE-EF1A-4F74-9C11-33874B53ABE8}" presName="bkgdShape" presStyleLbl="node1" presStyleIdx="1" presStyleCnt="2" custLinFactNeighborX="-1953" custLinFactNeighborY="515"/>
      <dgm:spPr/>
    </dgm:pt>
    <dgm:pt modelId="{58DFAE8B-F372-442A-B765-450FECC68B73}" type="pres">
      <dgm:prSet presAssocID="{3BE93CAE-EF1A-4F74-9C11-33874B53ABE8}" presName="nodeTx" presStyleLbl="node1" presStyleIdx="1" presStyleCnt="2">
        <dgm:presLayoutVars>
          <dgm:bulletEnabled val="1"/>
        </dgm:presLayoutVars>
      </dgm:prSet>
      <dgm:spPr/>
    </dgm:pt>
    <dgm:pt modelId="{374F22FF-580E-4605-8AB8-BE1CBA98AFF3}" type="pres">
      <dgm:prSet presAssocID="{3BE93CAE-EF1A-4F74-9C11-33874B53ABE8}" presName="invisiNode" presStyleLbl="node1" presStyleIdx="1" presStyleCnt="2"/>
      <dgm:spPr/>
    </dgm:pt>
    <dgm:pt modelId="{9A5927C7-6983-402A-9F81-CB9C0D804AF0}" type="pres">
      <dgm:prSet presAssocID="{3BE93CAE-EF1A-4F74-9C11-33874B53ABE8}" presName="imagNode" presStyleLbl="fgImgPlace1" presStyleIdx="1" presStyleCnt="2"/>
      <dgm:spPr/>
    </dgm:pt>
  </dgm:ptLst>
  <dgm:cxnLst>
    <dgm:cxn modelId="{A1E6C211-8B8F-422F-AFB5-B1953C389E9D}" type="presOf" srcId="{3BE93CAE-EF1A-4F74-9C11-33874B53ABE8}" destId="{58DFAE8B-F372-442A-B765-450FECC68B73}" srcOrd="1" destOrd="0" presId="urn:microsoft.com/office/officeart/2005/8/layout/hList7"/>
    <dgm:cxn modelId="{B05E2113-BEA6-4574-AFF3-B1125A8F87F8}" type="presOf" srcId="{97F09908-550E-4253-9523-441A3CEA0214}" destId="{468E540A-684A-4232-BF92-4E88178B3047}" srcOrd="1" destOrd="0" presId="urn:microsoft.com/office/officeart/2005/8/layout/hList7"/>
    <dgm:cxn modelId="{3A0A931C-0609-4072-AE94-02A26999A42C}" srcId="{59AA5489-5D5C-40B9-BFF4-EA11A16627D2}" destId="{3BE93CAE-EF1A-4F74-9C11-33874B53ABE8}" srcOrd="1" destOrd="0" parTransId="{088ACD50-CBD2-4E3A-B48D-A2D42286F366}" sibTransId="{4C3A2345-F309-4DED-A93F-B9A81151D167}"/>
    <dgm:cxn modelId="{E3A23A60-55B1-4E6C-855D-5488D59DF758}" type="presOf" srcId="{97F09908-550E-4253-9523-441A3CEA0214}" destId="{46C191DB-31FD-4E1F-9226-FDD3C02C0921}" srcOrd="0" destOrd="0" presId="urn:microsoft.com/office/officeart/2005/8/layout/hList7"/>
    <dgm:cxn modelId="{55AA4562-C6A0-43C3-96F9-19B6B532153E}" type="presOf" srcId="{3BE93CAE-EF1A-4F74-9C11-33874B53ABE8}" destId="{3604A044-34AC-4C20-83F7-74DB5CD92BDB}" srcOrd="0" destOrd="0" presId="urn:microsoft.com/office/officeart/2005/8/layout/hList7"/>
    <dgm:cxn modelId="{59742177-1D37-49E9-994B-EAB2792CD47E}" srcId="{59AA5489-5D5C-40B9-BFF4-EA11A16627D2}" destId="{97F09908-550E-4253-9523-441A3CEA0214}" srcOrd="0" destOrd="0" parTransId="{D6700A57-DCE7-4654-AF05-FF963CA5C294}" sibTransId="{0B907A0C-7512-47DA-BA1F-73EEBCE90C80}"/>
    <dgm:cxn modelId="{9E66F3CD-0077-4251-BDB6-4EFA11865B99}" type="presOf" srcId="{0B907A0C-7512-47DA-BA1F-73EEBCE90C80}" destId="{4EF8E932-C5B0-4352-AF01-2EF21A1E597D}" srcOrd="0" destOrd="0" presId="urn:microsoft.com/office/officeart/2005/8/layout/hList7"/>
    <dgm:cxn modelId="{7E1843F0-A8E8-4B2A-9BBD-EE3352C82591}" type="presOf" srcId="{59AA5489-5D5C-40B9-BFF4-EA11A16627D2}" destId="{72AB7EB4-3328-4C88-A449-678D3341995F}" srcOrd="0" destOrd="0" presId="urn:microsoft.com/office/officeart/2005/8/layout/hList7"/>
    <dgm:cxn modelId="{727A4D61-5983-4EA5-A2BA-00C126F7ECCF}" type="presParOf" srcId="{72AB7EB4-3328-4C88-A449-678D3341995F}" destId="{19B76119-BE07-4174-B1E4-7EBA02A5EB7E}" srcOrd="0" destOrd="0" presId="urn:microsoft.com/office/officeart/2005/8/layout/hList7"/>
    <dgm:cxn modelId="{732835FD-9B82-4952-8BF5-8E05E5FA17CE}" type="presParOf" srcId="{72AB7EB4-3328-4C88-A449-678D3341995F}" destId="{9A64EA99-31BF-4553-8D52-88CB10E34E2F}" srcOrd="1" destOrd="0" presId="urn:microsoft.com/office/officeart/2005/8/layout/hList7"/>
    <dgm:cxn modelId="{BB5C7D05-4DBE-461E-8A5C-87661D156349}" type="presParOf" srcId="{9A64EA99-31BF-4553-8D52-88CB10E34E2F}" destId="{BE1143F0-2FE5-4646-9A31-89B5585BFFCD}" srcOrd="0" destOrd="0" presId="urn:microsoft.com/office/officeart/2005/8/layout/hList7"/>
    <dgm:cxn modelId="{99D3004B-CF96-4DC6-BEA6-46D5E5A9B459}" type="presParOf" srcId="{BE1143F0-2FE5-4646-9A31-89B5585BFFCD}" destId="{46C191DB-31FD-4E1F-9226-FDD3C02C0921}" srcOrd="0" destOrd="0" presId="urn:microsoft.com/office/officeart/2005/8/layout/hList7"/>
    <dgm:cxn modelId="{32C0A738-DA47-4C6A-B9E0-3B4A6EBFC4A2}" type="presParOf" srcId="{BE1143F0-2FE5-4646-9A31-89B5585BFFCD}" destId="{468E540A-684A-4232-BF92-4E88178B3047}" srcOrd="1" destOrd="0" presId="urn:microsoft.com/office/officeart/2005/8/layout/hList7"/>
    <dgm:cxn modelId="{E04BDB1D-C2F8-4F25-AB3E-5E61F45A5657}" type="presParOf" srcId="{BE1143F0-2FE5-4646-9A31-89B5585BFFCD}" destId="{5B6C2809-305D-423D-B912-017E795F43FA}" srcOrd="2" destOrd="0" presId="urn:microsoft.com/office/officeart/2005/8/layout/hList7"/>
    <dgm:cxn modelId="{76E5F3D3-A2B8-47CB-9BEE-15CC71F5E74B}" type="presParOf" srcId="{BE1143F0-2FE5-4646-9A31-89B5585BFFCD}" destId="{193F0B51-B165-4CD4-AC5B-CF25D0FB0F44}" srcOrd="3" destOrd="0" presId="urn:microsoft.com/office/officeart/2005/8/layout/hList7"/>
    <dgm:cxn modelId="{BD0B1D1B-8087-4B34-8463-BE25C484825B}" type="presParOf" srcId="{9A64EA99-31BF-4553-8D52-88CB10E34E2F}" destId="{4EF8E932-C5B0-4352-AF01-2EF21A1E597D}" srcOrd="1" destOrd="0" presId="urn:microsoft.com/office/officeart/2005/8/layout/hList7"/>
    <dgm:cxn modelId="{82EF5529-5F89-4A7E-838B-B97071D89BB5}" type="presParOf" srcId="{9A64EA99-31BF-4553-8D52-88CB10E34E2F}" destId="{52461D91-CF76-4BEE-9D41-5A94B87D067A}" srcOrd="2" destOrd="0" presId="urn:microsoft.com/office/officeart/2005/8/layout/hList7"/>
    <dgm:cxn modelId="{05CAEDF5-C7ED-439D-A7E6-0882515E3C38}" type="presParOf" srcId="{52461D91-CF76-4BEE-9D41-5A94B87D067A}" destId="{3604A044-34AC-4C20-83F7-74DB5CD92BDB}" srcOrd="0" destOrd="0" presId="urn:microsoft.com/office/officeart/2005/8/layout/hList7"/>
    <dgm:cxn modelId="{C9F2E2A9-E7E2-435E-8786-EDE335F702DA}" type="presParOf" srcId="{52461D91-CF76-4BEE-9D41-5A94B87D067A}" destId="{58DFAE8B-F372-442A-B765-450FECC68B73}" srcOrd="1" destOrd="0" presId="urn:microsoft.com/office/officeart/2005/8/layout/hList7"/>
    <dgm:cxn modelId="{BF855F1F-2038-4C21-887E-928BB0B5578F}" type="presParOf" srcId="{52461D91-CF76-4BEE-9D41-5A94B87D067A}" destId="{374F22FF-580E-4605-8AB8-BE1CBA98AFF3}" srcOrd="2" destOrd="0" presId="urn:microsoft.com/office/officeart/2005/8/layout/hList7"/>
    <dgm:cxn modelId="{F4FFAA31-92FB-4C4B-BDFE-CB588126D1C1}" type="presParOf" srcId="{52461D91-CF76-4BEE-9D41-5A94B87D067A}" destId="{9A5927C7-6983-402A-9F81-CB9C0D804AF0}" srcOrd="3" destOrd="0" presId="urn:microsoft.com/office/officeart/2005/8/layout/hList7"/>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36FF9CA-9832-493B-AC66-77883516D8B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ECE73A43-170B-4707-BF00-8FC4898FA60F}">
      <dgm:prSet custT="1"/>
      <dgm:spPr>
        <a:solidFill>
          <a:schemeClr val="tx1">
            <a:lumMod val="65000"/>
            <a:lumOff val="35000"/>
          </a:schemeClr>
        </a:solidFill>
        <a:effectLst>
          <a:outerShdw blurRad="50800" dist="38100" dir="10800000" algn="r" rotWithShape="0">
            <a:prstClr val="black">
              <a:alpha val="40000"/>
            </a:prstClr>
          </a:outerShdw>
        </a:effectLst>
      </dgm:spPr>
      <dgm:t>
        <a:bodyPr/>
        <a:lstStyle/>
        <a:p>
          <a:r>
            <a:rPr lang="en-US" sz="4000" baseline="0" dirty="0"/>
            <a:t>Technologies Used:</a:t>
          </a:r>
          <a:endParaRPr lang="en-US" sz="4000" dirty="0"/>
        </a:p>
      </dgm:t>
    </dgm:pt>
    <dgm:pt modelId="{77AEF284-8CAF-42A3-BD80-FFBAB385A4D2}" type="parTrans" cxnId="{CAC6BF44-384D-4EE1-8CD6-E7BCA0D195EA}">
      <dgm:prSet/>
      <dgm:spPr/>
      <dgm:t>
        <a:bodyPr/>
        <a:lstStyle/>
        <a:p>
          <a:endParaRPr lang="en-US"/>
        </a:p>
      </dgm:t>
    </dgm:pt>
    <dgm:pt modelId="{D9349482-1751-4BD7-93CA-9B534D1FE065}" type="sibTrans" cxnId="{CAC6BF44-384D-4EE1-8CD6-E7BCA0D195EA}">
      <dgm:prSet/>
      <dgm:spPr/>
      <dgm:t>
        <a:bodyPr/>
        <a:lstStyle/>
        <a:p>
          <a:endParaRPr lang="en-US"/>
        </a:p>
      </dgm:t>
    </dgm:pt>
    <dgm:pt modelId="{8A2F4409-441C-40F4-BACE-4536D7156300}" type="pres">
      <dgm:prSet presAssocID="{D36FF9CA-9832-493B-AC66-77883516D8BD}" presName="hierChild1" presStyleCnt="0">
        <dgm:presLayoutVars>
          <dgm:orgChart val="1"/>
          <dgm:chPref val="1"/>
          <dgm:dir/>
          <dgm:animOne val="branch"/>
          <dgm:animLvl val="lvl"/>
          <dgm:resizeHandles/>
        </dgm:presLayoutVars>
      </dgm:prSet>
      <dgm:spPr/>
    </dgm:pt>
    <dgm:pt modelId="{E144BE56-58FE-44FF-AE21-04C34774388B}" type="pres">
      <dgm:prSet presAssocID="{ECE73A43-170B-4707-BF00-8FC4898FA60F}" presName="hierRoot1" presStyleCnt="0">
        <dgm:presLayoutVars>
          <dgm:hierBranch val="init"/>
        </dgm:presLayoutVars>
      </dgm:prSet>
      <dgm:spPr/>
    </dgm:pt>
    <dgm:pt modelId="{E8BA3514-22E3-4797-9FC5-B897493C12EE}" type="pres">
      <dgm:prSet presAssocID="{ECE73A43-170B-4707-BF00-8FC4898FA60F}" presName="rootComposite1" presStyleCnt="0"/>
      <dgm:spPr/>
    </dgm:pt>
    <dgm:pt modelId="{5647BAE9-A986-4655-BCB2-2D3BF45225BF}" type="pres">
      <dgm:prSet presAssocID="{ECE73A43-170B-4707-BF00-8FC4898FA60F}" presName="rootText1" presStyleLbl="node0" presStyleIdx="0" presStyleCnt="1" custScaleX="130847" custLinFactNeighborX="-2705" custLinFactNeighborY="-1044">
        <dgm:presLayoutVars>
          <dgm:chPref val="3"/>
        </dgm:presLayoutVars>
      </dgm:prSet>
      <dgm:spPr/>
    </dgm:pt>
    <dgm:pt modelId="{35BD8B08-6256-4197-9B80-2ABBC76DA450}" type="pres">
      <dgm:prSet presAssocID="{ECE73A43-170B-4707-BF00-8FC4898FA60F}" presName="rootConnector1" presStyleLbl="node1" presStyleIdx="0" presStyleCnt="0"/>
      <dgm:spPr/>
    </dgm:pt>
    <dgm:pt modelId="{2A53BA1B-693A-4377-899A-785743B5E674}" type="pres">
      <dgm:prSet presAssocID="{ECE73A43-170B-4707-BF00-8FC4898FA60F}" presName="hierChild2" presStyleCnt="0"/>
      <dgm:spPr/>
    </dgm:pt>
    <dgm:pt modelId="{C66210FB-D15D-4BD9-8C12-F3E5D77F014C}" type="pres">
      <dgm:prSet presAssocID="{ECE73A43-170B-4707-BF00-8FC4898FA60F}" presName="hierChild3" presStyleCnt="0"/>
      <dgm:spPr/>
    </dgm:pt>
  </dgm:ptLst>
  <dgm:cxnLst>
    <dgm:cxn modelId="{CAC6BF44-384D-4EE1-8CD6-E7BCA0D195EA}" srcId="{D36FF9CA-9832-493B-AC66-77883516D8BD}" destId="{ECE73A43-170B-4707-BF00-8FC4898FA60F}" srcOrd="0" destOrd="0" parTransId="{77AEF284-8CAF-42A3-BD80-FFBAB385A4D2}" sibTransId="{D9349482-1751-4BD7-93CA-9B534D1FE065}"/>
    <dgm:cxn modelId="{4B002555-ADA7-4AA2-919E-76B6BB7FD8DA}" type="presOf" srcId="{D36FF9CA-9832-493B-AC66-77883516D8BD}" destId="{8A2F4409-441C-40F4-BACE-4536D7156300}" srcOrd="0" destOrd="0" presId="urn:microsoft.com/office/officeart/2005/8/layout/orgChart1"/>
    <dgm:cxn modelId="{872F40A1-2883-4D40-B797-2C1C87B901C3}" type="presOf" srcId="{ECE73A43-170B-4707-BF00-8FC4898FA60F}" destId="{35BD8B08-6256-4197-9B80-2ABBC76DA450}" srcOrd="1" destOrd="0" presId="urn:microsoft.com/office/officeart/2005/8/layout/orgChart1"/>
    <dgm:cxn modelId="{4336C8C6-D9A6-46D6-AA03-88CB94128DCE}" type="presOf" srcId="{ECE73A43-170B-4707-BF00-8FC4898FA60F}" destId="{5647BAE9-A986-4655-BCB2-2D3BF45225BF}" srcOrd="0" destOrd="0" presId="urn:microsoft.com/office/officeart/2005/8/layout/orgChart1"/>
    <dgm:cxn modelId="{6A157173-F516-415F-8FFD-5BA1989723AA}" type="presParOf" srcId="{8A2F4409-441C-40F4-BACE-4536D7156300}" destId="{E144BE56-58FE-44FF-AE21-04C34774388B}" srcOrd="0" destOrd="0" presId="urn:microsoft.com/office/officeart/2005/8/layout/orgChart1"/>
    <dgm:cxn modelId="{3C5E4969-8E1E-4E8A-8F6C-7C13726B6032}" type="presParOf" srcId="{E144BE56-58FE-44FF-AE21-04C34774388B}" destId="{E8BA3514-22E3-4797-9FC5-B897493C12EE}" srcOrd="0" destOrd="0" presId="urn:microsoft.com/office/officeart/2005/8/layout/orgChart1"/>
    <dgm:cxn modelId="{A712C6CD-D6F2-418B-9964-DA6841612431}" type="presParOf" srcId="{E8BA3514-22E3-4797-9FC5-B897493C12EE}" destId="{5647BAE9-A986-4655-BCB2-2D3BF45225BF}" srcOrd="0" destOrd="0" presId="urn:microsoft.com/office/officeart/2005/8/layout/orgChart1"/>
    <dgm:cxn modelId="{460F63DE-133B-4F71-B3E1-1B97DF986890}" type="presParOf" srcId="{E8BA3514-22E3-4797-9FC5-B897493C12EE}" destId="{35BD8B08-6256-4197-9B80-2ABBC76DA450}" srcOrd="1" destOrd="0" presId="urn:microsoft.com/office/officeart/2005/8/layout/orgChart1"/>
    <dgm:cxn modelId="{80F0BA2D-05D1-4B33-990C-FEC67753E18D}" type="presParOf" srcId="{E144BE56-58FE-44FF-AE21-04C34774388B}" destId="{2A53BA1B-693A-4377-899A-785743B5E674}" srcOrd="1" destOrd="0" presId="urn:microsoft.com/office/officeart/2005/8/layout/orgChart1"/>
    <dgm:cxn modelId="{CE11F879-80FB-4A39-9134-6FC61A4DF5FC}" type="presParOf" srcId="{E144BE56-58FE-44FF-AE21-04C34774388B}" destId="{C66210FB-D15D-4BD9-8C12-F3E5D77F014C}"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FACB090-0C40-48AB-952B-D2897BFCA958}"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A8AC81D5-0F33-4F8A-AD70-95B428BBC706}">
      <dgm:prSet/>
      <dgm:spPr>
        <a:solidFill>
          <a:schemeClr val="tx1">
            <a:lumMod val="65000"/>
            <a:lumOff val="35000"/>
          </a:schemeClr>
        </a:solidFill>
      </dgm:spPr>
      <dgm:t>
        <a:bodyPr/>
        <a:lstStyle/>
        <a:p>
          <a:r>
            <a:rPr lang="en-US"/>
            <a:t>VS Code</a:t>
          </a:r>
        </a:p>
      </dgm:t>
    </dgm:pt>
    <dgm:pt modelId="{D64A39F2-320A-4AE7-AA1A-83175982FA75}" type="parTrans" cxnId="{B5BBAC6B-32C6-4331-AAEC-36B09AA750C8}">
      <dgm:prSet/>
      <dgm:spPr/>
      <dgm:t>
        <a:bodyPr/>
        <a:lstStyle/>
        <a:p>
          <a:endParaRPr lang="en-US"/>
        </a:p>
      </dgm:t>
    </dgm:pt>
    <dgm:pt modelId="{B8BB709F-C8E7-4A57-88C8-87368E820420}" type="sibTrans" cxnId="{B5BBAC6B-32C6-4331-AAEC-36B09AA750C8}">
      <dgm:prSet/>
      <dgm:spPr/>
      <dgm:t>
        <a:bodyPr/>
        <a:lstStyle/>
        <a:p>
          <a:endParaRPr lang="en-US"/>
        </a:p>
      </dgm:t>
    </dgm:pt>
    <dgm:pt modelId="{98F174C5-E440-4104-896C-298E2F668E60}">
      <dgm:prSet/>
      <dgm:spPr>
        <a:solidFill>
          <a:schemeClr val="tx1">
            <a:lumMod val="65000"/>
            <a:lumOff val="35000"/>
          </a:schemeClr>
        </a:solidFill>
      </dgm:spPr>
      <dgm:t>
        <a:bodyPr/>
        <a:lstStyle/>
        <a:p>
          <a:r>
            <a:rPr lang="en-US"/>
            <a:t>GitHub</a:t>
          </a:r>
        </a:p>
      </dgm:t>
    </dgm:pt>
    <dgm:pt modelId="{825866B9-4DA9-4819-9C2A-E3FBCF16177E}" type="parTrans" cxnId="{2B7792FD-14AE-45EA-9489-8B5306E2159E}">
      <dgm:prSet/>
      <dgm:spPr/>
      <dgm:t>
        <a:bodyPr/>
        <a:lstStyle/>
        <a:p>
          <a:endParaRPr lang="en-US"/>
        </a:p>
      </dgm:t>
    </dgm:pt>
    <dgm:pt modelId="{D8E51E2A-0AC3-4E0C-8A44-7B78211F6CAA}" type="sibTrans" cxnId="{2B7792FD-14AE-45EA-9489-8B5306E2159E}">
      <dgm:prSet/>
      <dgm:spPr/>
      <dgm:t>
        <a:bodyPr/>
        <a:lstStyle/>
        <a:p>
          <a:endParaRPr lang="en-US"/>
        </a:p>
      </dgm:t>
    </dgm:pt>
    <dgm:pt modelId="{92A7E30C-0A24-4DB0-B9F8-B47DCBBEC0B8}">
      <dgm:prSet/>
      <dgm:spPr>
        <a:solidFill>
          <a:schemeClr val="tx1">
            <a:lumMod val="65000"/>
            <a:lumOff val="35000"/>
          </a:schemeClr>
        </a:solidFill>
      </dgm:spPr>
      <dgm:t>
        <a:bodyPr/>
        <a:lstStyle/>
        <a:p>
          <a:r>
            <a:rPr lang="en-US"/>
            <a:t>Bulma CSS Framework</a:t>
          </a:r>
        </a:p>
      </dgm:t>
    </dgm:pt>
    <dgm:pt modelId="{5E734F48-395D-4C5D-B1EC-C3A38D224F5E}" type="parTrans" cxnId="{5B13032B-3B56-4630-8E00-3C915A833EF6}">
      <dgm:prSet/>
      <dgm:spPr/>
      <dgm:t>
        <a:bodyPr/>
        <a:lstStyle/>
        <a:p>
          <a:endParaRPr lang="en-US"/>
        </a:p>
      </dgm:t>
    </dgm:pt>
    <dgm:pt modelId="{263F1763-E36B-4293-9201-608CBC884590}" type="sibTrans" cxnId="{5B13032B-3B56-4630-8E00-3C915A833EF6}">
      <dgm:prSet/>
      <dgm:spPr/>
      <dgm:t>
        <a:bodyPr/>
        <a:lstStyle/>
        <a:p>
          <a:endParaRPr lang="en-US"/>
        </a:p>
      </dgm:t>
    </dgm:pt>
    <dgm:pt modelId="{CB3CE186-1C21-4627-BD3B-6EFBB85E44FB}">
      <dgm:prSet/>
      <dgm:spPr>
        <a:solidFill>
          <a:schemeClr val="tx1">
            <a:lumMod val="65000"/>
            <a:lumOff val="35000"/>
          </a:schemeClr>
        </a:solidFill>
      </dgm:spPr>
      <dgm:t>
        <a:bodyPr/>
        <a:lstStyle/>
        <a:p>
          <a:r>
            <a:rPr lang="en-US"/>
            <a:t>Javascript</a:t>
          </a:r>
        </a:p>
      </dgm:t>
    </dgm:pt>
    <dgm:pt modelId="{42CE43D7-95A8-4EC1-B5C3-25031887F455}" type="parTrans" cxnId="{A88C2A59-4AE9-4100-B936-81B0434BD3CC}">
      <dgm:prSet/>
      <dgm:spPr/>
      <dgm:t>
        <a:bodyPr/>
        <a:lstStyle/>
        <a:p>
          <a:endParaRPr lang="en-US"/>
        </a:p>
      </dgm:t>
    </dgm:pt>
    <dgm:pt modelId="{D1EA5F24-4EA6-45E8-990F-50D23C6B80DF}" type="sibTrans" cxnId="{A88C2A59-4AE9-4100-B936-81B0434BD3CC}">
      <dgm:prSet/>
      <dgm:spPr/>
      <dgm:t>
        <a:bodyPr/>
        <a:lstStyle/>
        <a:p>
          <a:endParaRPr lang="en-US"/>
        </a:p>
      </dgm:t>
    </dgm:pt>
    <dgm:pt modelId="{53D58993-C617-4235-8EEA-E6DC26B2344A}" type="pres">
      <dgm:prSet presAssocID="{4FACB090-0C40-48AB-952B-D2897BFCA958}" presName="linearFlow" presStyleCnt="0">
        <dgm:presLayoutVars>
          <dgm:dir/>
          <dgm:resizeHandles val="exact"/>
        </dgm:presLayoutVars>
      </dgm:prSet>
      <dgm:spPr/>
    </dgm:pt>
    <dgm:pt modelId="{8FFC41A1-3E58-49E0-B857-D9C18746AEA8}" type="pres">
      <dgm:prSet presAssocID="{A8AC81D5-0F33-4F8A-AD70-95B428BBC706}" presName="composite" presStyleCnt="0"/>
      <dgm:spPr/>
    </dgm:pt>
    <dgm:pt modelId="{BE66D2B3-926D-4266-B382-A67395ABB274}" type="pres">
      <dgm:prSet presAssocID="{A8AC81D5-0F33-4F8A-AD70-95B428BBC706}" presName="imgShp" presStyleLbl="fgImgPlace1" presStyleIdx="0" presStyleCnt="4" custLinFactNeighborX="-13504" custLinFactNeighborY="295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adge 1 with solid fill"/>
        </a:ext>
      </dgm:extLst>
    </dgm:pt>
    <dgm:pt modelId="{90F2307E-139F-449C-9140-F3F87C1E6A50}" type="pres">
      <dgm:prSet presAssocID="{A8AC81D5-0F33-4F8A-AD70-95B428BBC706}" presName="txShp" presStyleLbl="node1" presStyleIdx="0" presStyleCnt="4">
        <dgm:presLayoutVars>
          <dgm:bulletEnabled val="1"/>
        </dgm:presLayoutVars>
      </dgm:prSet>
      <dgm:spPr/>
    </dgm:pt>
    <dgm:pt modelId="{F7694E23-A843-4409-8A91-828B0E735EF2}" type="pres">
      <dgm:prSet presAssocID="{B8BB709F-C8E7-4A57-88C8-87368E820420}" presName="spacing" presStyleCnt="0"/>
      <dgm:spPr/>
    </dgm:pt>
    <dgm:pt modelId="{A9758E93-9AAC-4ECE-9DE9-05F1EA394032}" type="pres">
      <dgm:prSet presAssocID="{98F174C5-E440-4104-896C-298E2F668E60}" presName="composite" presStyleCnt="0"/>
      <dgm:spPr/>
    </dgm:pt>
    <dgm:pt modelId="{4879E478-3A4D-4C7E-B575-176FF2552CC6}" type="pres">
      <dgm:prSet presAssocID="{98F174C5-E440-4104-896C-298E2F668E60}" presName="imgShp" presStyleLbl="fgImgPlace1" presStyleIdx="1" presStyleCnt="4" custLinFactNeighborX="-1180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adge with solid fill"/>
        </a:ext>
      </dgm:extLst>
    </dgm:pt>
    <dgm:pt modelId="{255CAFEF-D596-4C16-B8A1-81927340278A}" type="pres">
      <dgm:prSet presAssocID="{98F174C5-E440-4104-896C-298E2F668E60}" presName="txShp" presStyleLbl="node1" presStyleIdx="1" presStyleCnt="4">
        <dgm:presLayoutVars>
          <dgm:bulletEnabled val="1"/>
        </dgm:presLayoutVars>
      </dgm:prSet>
      <dgm:spPr/>
    </dgm:pt>
    <dgm:pt modelId="{411A8D74-496C-4267-A257-173593C03AE9}" type="pres">
      <dgm:prSet presAssocID="{D8E51E2A-0AC3-4E0C-8A44-7B78211F6CAA}" presName="spacing" presStyleCnt="0"/>
      <dgm:spPr/>
    </dgm:pt>
    <dgm:pt modelId="{89FF33C0-D32A-41E9-97CA-1EF8F2A02999}" type="pres">
      <dgm:prSet presAssocID="{92A7E30C-0A24-4DB0-B9F8-B47DCBBEC0B8}" presName="composite" presStyleCnt="0"/>
      <dgm:spPr/>
    </dgm:pt>
    <dgm:pt modelId="{E9FA0CE5-5940-4B57-A157-A107324DE69D}" type="pres">
      <dgm:prSet presAssocID="{92A7E30C-0A24-4DB0-B9F8-B47DCBBEC0B8}" presName="imgShp" presStyleLbl="fgImgPlace1" presStyleIdx="2" presStyleCnt="4" custLinFactNeighborX="-1467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adge 3 with solid fill"/>
        </a:ext>
      </dgm:extLst>
    </dgm:pt>
    <dgm:pt modelId="{652B85E7-CAA6-44C1-A17D-6273A3BE6517}" type="pres">
      <dgm:prSet presAssocID="{92A7E30C-0A24-4DB0-B9F8-B47DCBBEC0B8}" presName="txShp" presStyleLbl="node1" presStyleIdx="2" presStyleCnt="4" custLinFactNeighborX="-537" custLinFactNeighborY="1084">
        <dgm:presLayoutVars>
          <dgm:bulletEnabled val="1"/>
        </dgm:presLayoutVars>
      </dgm:prSet>
      <dgm:spPr/>
    </dgm:pt>
    <dgm:pt modelId="{D596F2B4-69E7-4EC8-B7DA-C59DE82F9D86}" type="pres">
      <dgm:prSet presAssocID="{263F1763-E36B-4293-9201-608CBC884590}" presName="spacing" presStyleCnt="0"/>
      <dgm:spPr/>
    </dgm:pt>
    <dgm:pt modelId="{ADA63310-EF9E-4077-9853-C7DA190ED057}" type="pres">
      <dgm:prSet presAssocID="{CB3CE186-1C21-4627-BD3B-6EFBB85E44FB}" presName="composite" presStyleCnt="0"/>
      <dgm:spPr/>
    </dgm:pt>
    <dgm:pt modelId="{4D8A4080-427E-423B-98E9-F76F7AB20430}" type="pres">
      <dgm:prSet presAssocID="{CB3CE186-1C21-4627-BD3B-6EFBB85E44FB}" presName="imgShp" presStyleLbl="fgImgPlace1" presStyleIdx="3" presStyleCnt="4" custLinFactNeighborX="-1028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Badge 4 with solid fill"/>
        </a:ext>
      </dgm:extLst>
    </dgm:pt>
    <dgm:pt modelId="{95FA6C6F-4582-4B76-A33D-6153E592CB54}" type="pres">
      <dgm:prSet presAssocID="{CB3CE186-1C21-4627-BD3B-6EFBB85E44FB}" presName="txShp" presStyleLbl="node1" presStyleIdx="3" presStyleCnt="4">
        <dgm:presLayoutVars>
          <dgm:bulletEnabled val="1"/>
        </dgm:presLayoutVars>
      </dgm:prSet>
      <dgm:spPr/>
    </dgm:pt>
  </dgm:ptLst>
  <dgm:cxnLst>
    <dgm:cxn modelId="{0EB4611F-4D0C-4CDA-95FE-79D4234C7EFD}" type="presOf" srcId="{92A7E30C-0A24-4DB0-B9F8-B47DCBBEC0B8}" destId="{652B85E7-CAA6-44C1-A17D-6273A3BE6517}" srcOrd="0" destOrd="0" presId="urn:microsoft.com/office/officeart/2005/8/layout/vList3"/>
    <dgm:cxn modelId="{5B13032B-3B56-4630-8E00-3C915A833EF6}" srcId="{4FACB090-0C40-48AB-952B-D2897BFCA958}" destId="{92A7E30C-0A24-4DB0-B9F8-B47DCBBEC0B8}" srcOrd="2" destOrd="0" parTransId="{5E734F48-395D-4C5D-B1EC-C3A38D224F5E}" sibTransId="{263F1763-E36B-4293-9201-608CBC884590}"/>
    <dgm:cxn modelId="{597ED23C-DE51-4469-AD7B-5B817632718C}" type="presOf" srcId="{98F174C5-E440-4104-896C-298E2F668E60}" destId="{255CAFEF-D596-4C16-B8A1-81927340278A}" srcOrd="0" destOrd="0" presId="urn:microsoft.com/office/officeart/2005/8/layout/vList3"/>
    <dgm:cxn modelId="{B5BBAC6B-32C6-4331-AAEC-36B09AA750C8}" srcId="{4FACB090-0C40-48AB-952B-D2897BFCA958}" destId="{A8AC81D5-0F33-4F8A-AD70-95B428BBC706}" srcOrd="0" destOrd="0" parTransId="{D64A39F2-320A-4AE7-AA1A-83175982FA75}" sibTransId="{B8BB709F-C8E7-4A57-88C8-87368E820420}"/>
    <dgm:cxn modelId="{A88C2A59-4AE9-4100-B936-81B0434BD3CC}" srcId="{4FACB090-0C40-48AB-952B-D2897BFCA958}" destId="{CB3CE186-1C21-4627-BD3B-6EFBB85E44FB}" srcOrd="3" destOrd="0" parTransId="{42CE43D7-95A8-4EC1-B5C3-25031887F455}" sibTransId="{D1EA5F24-4EA6-45E8-990F-50D23C6B80DF}"/>
    <dgm:cxn modelId="{798F6386-799B-44DB-B66E-F74DCC252D68}" type="presOf" srcId="{4FACB090-0C40-48AB-952B-D2897BFCA958}" destId="{53D58993-C617-4235-8EEA-E6DC26B2344A}" srcOrd="0" destOrd="0" presId="urn:microsoft.com/office/officeart/2005/8/layout/vList3"/>
    <dgm:cxn modelId="{D52C0FBF-07DB-417E-8465-B44C8E6B714C}" type="presOf" srcId="{A8AC81D5-0F33-4F8A-AD70-95B428BBC706}" destId="{90F2307E-139F-449C-9140-F3F87C1E6A50}" srcOrd="0" destOrd="0" presId="urn:microsoft.com/office/officeart/2005/8/layout/vList3"/>
    <dgm:cxn modelId="{E80A3DF6-C1CF-4043-8B4F-556869B8BECD}" type="presOf" srcId="{CB3CE186-1C21-4627-BD3B-6EFBB85E44FB}" destId="{95FA6C6F-4582-4B76-A33D-6153E592CB54}" srcOrd="0" destOrd="0" presId="urn:microsoft.com/office/officeart/2005/8/layout/vList3"/>
    <dgm:cxn modelId="{2B7792FD-14AE-45EA-9489-8B5306E2159E}" srcId="{4FACB090-0C40-48AB-952B-D2897BFCA958}" destId="{98F174C5-E440-4104-896C-298E2F668E60}" srcOrd="1" destOrd="0" parTransId="{825866B9-4DA9-4819-9C2A-E3FBCF16177E}" sibTransId="{D8E51E2A-0AC3-4E0C-8A44-7B78211F6CAA}"/>
    <dgm:cxn modelId="{066D5DCB-4616-4784-8848-4B5105BD2204}" type="presParOf" srcId="{53D58993-C617-4235-8EEA-E6DC26B2344A}" destId="{8FFC41A1-3E58-49E0-B857-D9C18746AEA8}" srcOrd="0" destOrd="0" presId="urn:microsoft.com/office/officeart/2005/8/layout/vList3"/>
    <dgm:cxn modelId="{0F79DDCA-82DE-42E1-AF05-E7FBE07A208D}" type="presParOf" srcId="{8FFC41A1-3E58-49E0-B857-D9C18746AEA8}" destId="{BE66D2B3-926D-4266-B382-A67395ABB274}" srcOrd="0" destOrd="0" presId="urn:microsoft.com/office/officeart/2005/8/layout/vList3"/>
    <dgm:cxn modelId="{9DF0BD12-313A-4B2F-9DF4-0B198457BB94}" type="presParOf" srcId="{8FFC41A1-3E58-49E0-B857-D9C18746AEA8}" destId="{90F2307E-139F-449C-9140-F3F87C1E6A50}" srcOrd="1" destOrd="0" presId="urn:microsoft.com/office/officeart/2005/8/layout/vList3"/>
    <dgm:cxn modelId="{B3069FB2-0DA1-433E-9D16-F9F0434890FF}" type="presParOf" srcId="{53D58993-C617-4235-8EEA-E6DC26B2344A}" destId="{F7694E23-A843-4409-8A91-828B0E735EF2}" srcOrd="1" destOrd="0" presId="urn:microsoft.com/office/officeart/2005/8/layout/vList3"/>
    <dgm:cxn modelId="{DEF3A445-E962-4730-AB01-A40A15EDE06F}" type="presParOf" srcId="{53D58993-C617-4235-8EEA-E6DC26B2344A}" destId="{A9758E93-9AAC-4ECE-9DE9-05F1EA394032}" srcOrd="2" destOrd="0" presId="urn:microsoft.com/office/officeart/2005/8/layout/vList3"/>
    <dgm:cxn modelId="{C922D58C-37E0-49FD-BD11-B2F185C46B75}" type="presParOf" srcId="{A9758E93-9AAC-4ECE-9DE9-05F1EA394032}" destId="{4879E478-3A4D-4C7E-B575-176FF2552CC6}" srcOrd="0" destOrd="0" presId="urn:microsoft.com/office/officeart/2005/8/layout/vList3"/>
    <dgm:cxn modelId="{3F55AEB0-B774-404E-9FF2-291957A45C9A}" type="presParOf" srcId="{A9758E93-9AAC-4ECE-9DE9-05F1EA394032}" destId="{255CAFEF-D596-4C16-B8A1-81927340278A}" srcOrd="1" destOrd="0" presId="urn:microsoft.com/office/officeart/2005/8/layout/vList3"/>
    <dgm:cxn modelId="{E9E9F2BC-5AA8-4D30-B4AE-641820E2E3ED}" type="presParOf" srcId="{53D58993-C617-4235-8EEA-E6DC26B2344A}" destId="{411A8D74-496C-4267-A257-173593C03AE9}" srcOrd="3" destOrd="0" presId="urn:microsoft.com/office/officeart/2005/8/layout/vList3"/>
    <dgm:cxn modelId="{DC347888-F1C2-406C-927E-AC96EA4E0F13}" type="presParOf" srcId="{53D58993-C617-4235-8EEA-E6DC26B2344A}" destId="{89FF33C0-D32A-41E9-97CA-1EF8F2A02999}" srcOrd="4" destOrd="0" presId="urn:microsoft.com/office/officeart/2005/8/layout/vList3"/>
    <dgm:cxn modelId="{0DBF556D-A8E7-441E-91BB-D3F3D0AA7D03}" type="presParOf" srcId="{89FF33C0-D32A-41E9-97CA-1EF8F2A02999}" destId="{E9FA0CE5-5940-4B57-A157-A107324DE69D}" srcOrd="0" destOrd="0" presId="urn:microsoft.com/office/officeart/2005/8/layout/vList3"/>
    <dgm:cxn modelId="{548E9762-5F19-44CB-A280-73981BBA9C3E}" type="presParOf" srcId="{89FF33C0-D32A-41E9-97CA-1EF8F2A02999}" destId="{652B85E7-CAA6-44C1-A17D-6273A3BE6517}" srcOrd="1" destOrd="0" presId="urn:microsoft.com/office/officeart/2005/8/layout/vList3"/>
    <dgm:cxn modelId="{0679C4E1-59BE-4408-ABA6-ED40871B2031}" type="presParOf" srcId="{53D58993-C617-4235-8EEA-E6DC26B2344A}" destId="{D596F2B4-69E7-4EC8-B7DA-C59DE82F9D86}" srcOrd="5" destOrd="0" presId="urn:microsoft.com/office/officeart/2005/8/layout/vList3"/>
    <dgm:cxn modelId="{BB9B86B0-D912-4796-BEC0-5356DE40FA10}" type="presParOf" srcId="{53D58993-C617-4235-8EEA-E6DC26B2344A}" destId="{ADA63310-EF9E-4077-9853-C7DA190ED057}" srcOrd="6" destOrd="0" presId="urn:microsoft.com/office/officeart/2005/8/layout/vList3"/>
    <dgm:cxn modelId="{8D4E0A65-619C-4690-8613-F9CEB14A5F55}" type="presParOf" srcId="{ADA63310-EF9E-4077-9853-C7DA190ED057}" destId="{4D8A4080-427E-423B-98E9-F76F7AB20430}" srcOrd="0" destOrd="0" presId="urn:microsoft.com/office/officeart/2005/8/layout/vList3"/>
    <dgm:cxn modelId="{369509DE-4906-4E17-B5E2-12C54F320735}" type="presParOf" srcId="{ADA63310-EF9E-4077-9853-C7DA190ED057}" destId="{95FA6C6F-4582-4B76-A33D-6153E592CB54}" srcOrd="1" destOrd="0" presId="urn:microsoft.com/office/officeart/2005/8/layout/vLis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CC8596-C21B-4E06-9066-0EA9D080B9F3}">
      <dsp:nvSpPr>
        <dsp:cNvPr id="0" name=""/>
        <dsp:cNvSpPr/>
      </dsp:nvSpPr>
      <dsp:spPr>
        <a:xfrm rot="10800000">
          <a:off x="2218989" y="0"/>
          <a:ext cx="7163895" cy="1658198"/>
        </a:xfrm>
        <a:prstGeom prst="homePlate">
          <a:avLst/>
        </a:prstGeom>
        <a:solidFill>
          <a:schemeClr val="tx1">
            <a:lumMod val="65000"/>
            <a:lumOff val="3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1219" tIns="182880" rIns="341376" bIns="182880" numCol="1" spcCol="1270" anchor="ctr" anchorCtr="0">
          <a:noAutofit/>
        </a:bodyPr>
        <a:lstStyle/>
        <a:p>
          <a:pPr marL="0" lvl="0" indent="0" algn="ctr" defTabSz="2133600">
            <a:lnSpc>
              <a:spcPct val="90000"/>
            </a:lnSpc>
            <a:spcBef>
              <a:spcPct val="0"/>
            </a:spcBef>
            <a:spcAft>
              <a:spcPct val="35000"/>
            </a:spcAft>
            <a:buNone/>
          </a:pPr>
          <a:r>
            <a:rPr lang="en-US" sz="4800" kern="1200" baseline="0" dirty="0"/>
            <a:t>Why Use Safe Travels ?</a:t>
          </a:r>
          <a:endParaRPr lang="en-US" sz="4800" kern="1200" dirty="0"/>
        </a:p>
      </dsp:txBody>
      <dsp:txXfrm rot="10800000">
        <a:off x="2633538" y="0"/>
        <a:ext cx="6749346" cy="1658198"/>
      </dsp:txXfrm>
    </dsp:sp>
    <dsp:sp modelId="{1A1AD4FC-7145-4D91-BD46-094260216409}">
      <dsp:nvSpPr>
        <dsp:cNvPr id="0" name=""/>
        <dsp:cNvSpPr/>
      </dsp:nvSpPr>
      <dsp:spPr>
        <a:xfrm>
          <a:off x="1389890" y="0"/>
          <a:ext cx="1658198" cy="1658198"/>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1557FA-B35C-420F-983B-4EBB194E8FF2}">
      <dsp:nvSpPr>
        <dsp:cNvPr id="0" name=""/>
        <dsp:cNvSpPr/>
      </dsp:nvSpPr>
      <dsp:spPr>
        <a:xfrm>
          <a:off x="1382133" y="923531"/>
          <a:ext cx="6242754" cy="30146"/>
        </a:xfrm>
        <a:custGeom>
          <a:avLst/>
          <a:gdLst/>
          <a:ahLst/>
          <a:cxnLst/>
          <a:rect l="0" t="0" r="0" b="0"/>
          <a:pathLst>
            <a:path>
              <a:moveTo>
                <a:pt x="0" y="15073"/>
              </a:moveTo>
              <a:lnTo>
                <a:pt x="6242754" y="15073"/>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23B5CB0-7DA8-40CE-A602-C8F9867FBEE9}">
      <dsp:nvSpPr>
        <dsp:cNvPr id="0" name=""/>
        <dsp:cNvSpPr/>
      </dsp:nvSpPr>
      <dsp:spPr>
        <a:xfrm>
          <a:off x="-211562" y="0"/>
          <a:ext cx="1874936" cy="1874936"/>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2C54A5-7545-417C-80C1-602BAA455FF9}">
      <dsp:nvSpPr>
        <dsp:cNvPr id="0" name=""/>
        <dsp:cNvSpPr/>
      </dsp:nvSpPr>
      <dsp:spPr>
        <a:xfrm>
          <a:off x="7624888" y="51381"/>
          <a:ext cx="1810344" cy="177444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baseline="0" dirty="0"/>
            <a:t>Breakdown of Roles</a:t>
          </a:r>
          <a:endParaRPr lang="en-US" sz="2100" kern="1200" dirty="0"/>
        </a:p>
      </dsp:txBody>
      <dsp:txXfrm>
        <a:off x="7890007" y="311243"/>
        <a:ext cx="1280106" cy="125472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A7EFDC-8DD8-4988-A329-B9C3100FB560}">
      <dsp:nvSpPr>
        <dsp:cNvPr id="0" name=""/>
        <dsp:cNvSpPr/>
      </dsp:nvSpPr>
      <dsp:spPr>
        <a:xfrm rot="5400000">
          <a:off x="-93213" y="174582"/>
          <a:ext cx="1163457" cy="81442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Cory:</a:t>
          </a:r>
        </a:p>
      </dsp:txBody>
      <dsp:txXfrm rot="-5400000">
        <a:off x="81306" y="407273"/>
        <a:ext cx="814420" cy="349037"/>
      </dsp:txXfrm>
    </dsp:sp>
    <dsp:sp modelId="{3E9F3424-4908-46F1-A0DD-F15FE5C851EF}">
      <dsp:nvSpPr>
        <dsp:cNvPr id="0" name=""/>
        <dsp:cNvSpPr/>
      </dsp:nvSpPr>
      <dsp:spPr>
        <a:xfrm rot="5400000">
          <a:off x="5707869" y="-4635039"/>
          <a:ext cx="756247" cy="1002645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 Helped set up HTML framework, worked on CSS styling for page, worked on presentation, helped with JavaScript </a:t>
          </a:r>
        </a:p>
      </dsp:txBody>
      <dsp:txXfrm rot="-5400000">
        <a:off x="1072766" y="36981"/>
        <a:ext cx="9989538" cy="682413"/>
      </dsp:txXfrm>
    </dsp:sp>
    <dsp:sp modelId="{19AC579C-6A77-40BA-9C4F-BBC1F4598319}">
      <dsp:nvSpPr>
        <dsp:cNvPr id="0" name=""/>
        <dsp:cNvSpPr/>
      </dsp:nvSpPr>
      <dsp:spPr>
        <a:xfrm rot="5400000">
          <a:off x="-93213" y="1189996"/>
          <a:ext cx="1163457" cy="81442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Ephraim:</a:t>
          </a:r>
        </a:p>
      </dsp:txBody>
      <dsp:txXfrm rot="-5400000">
        <a:off x="81306" y="1422687"/>
        <a:ext cx="814420" cy="349037"/>
      </dsp:txXfrm>
    </dsp:sp>
    <dsp:sp modelId="{18AFA441-569B-42F7-93B2-2A3140FC4F28}">
      <dsp:nvSpPr>
        <dsp:cNvPr id="0" name=""/>
        <dsp:cNvSpPr/>
      </dsp:nvSpPr>
      <dsp:spPr>
        <a:xfrm rot="5400000">
          <a:off x="5707869" y="-3634055"/>
          <a:ext cx="756247" cy="1005531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Helped set-up README, worked on COVID data modal, conducted API searches, helped with </a:t>
          </a:r>
          <a:r>
            <a:rPr lang="en-US" sz="2000" kern="1200" dirty="0" err="1"/>
            <a:t>Javascript</a:t>
          </a:r>
          <a:endParaRPr lang="en-US" sz="2000" kern="1200" dirty="0"/>
        </a:p>
      </dsp:txBody>
      <dsp:txXfrm rot="-5400000">
        <a:off x="1058337" y="1052394"/>
        <a:ext cx="10018396" cy="682413"/>
      </dsp:txXfrm>
    </dsp:sp>
    <dsp:sp modelId="{E61065A6-59AD-4515-BF14-0F11441CF9F6}">
      <dsp:nvSpPr>
        <dsp:cNvPr id="0" name=""/>
        <dsp:cNvSpPr/>
      </dsp:nvSpPr>
      <dsp:spPr>
        <a:xfrm rot="5400000">
          <a:off x="-93213" y="2205409"/>
          <a:ext cx="1163457" cy="81442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Daylan:</a:t>
          </a:r>
        </a:p>
      </dsp:txBody>
      <dsp:txXfrm rot="-5400000">
        <a:off x="81306" y="2438100"/>
        <a:ext cx="814420" cy="349037"/>
      </dsp:txXfrm>
    </dsp:sp>
    <dsp:sp modelId="{44DCEFEE-7ADD-4990-8054-3DC9085B6571}">
      <dsp:nvSpPr>
        <dsp:cNvPr id="0" name=""/>
        <dsp:cNvSpPr/>
      </dsp:nvSpPr>
      <dsp:spPr>
        <a:xfrm rot="5400000">
          <a:off x="5707869" y="-2572189"/>
          <a:ext cx="756247" cy="996240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Worked on weather data modal, conducted API searches, helped with JavaScript</a:t>
          </a:r>
        </a:p>
      </dsp:txBody>
      <dsp:txXfrm rot="-5400000">
        <a:off x="1104790" y="2067807"/>
        <a:ext cx="9925490" cy="682413"/>
      </dsp:txXfrm>
    </dsp:sp>
    <dsp:sp modelId="{6F763D63-56CA-4CE9-AA6A-828B465F2B6F}">
      <dsp:nvSpPr>
        <dsp:cNvPr id="0" name=""/>
        <dsp:cNvSpPr/>
      </dsp:nvSpPr>
      <dsp:spPr>
        <a:xfrm rot="5400000">
          <a:off x="-93213" y="3220822"/>
          <a:ext cx="1163457" cy="81442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Juan:</a:t>
          </a:r>
        </a:p>
      </dsp:txBody>
      <dsp:txXfrm rot="-5400000">
        <a:off x="81306" y="3453513"/>
        <a:ext cx="814420" cy="349037"/>
      </dsp:txXfrm>
    </dsp:sp>
    <dsp:sp modelId="{98832514-C489-4715-BB1C-EC766F07CCA0}">
      <dsp:nvSpPr>
        <dsp:cNvPr id="0" name=""/>
        <dsp:cNvSpPr/>
      </dsp:nvSpPr>
      <dsp:spPr>
        <a:xfrm rot="5400000">
          <a:off x="5707869" y="-1575356"/>
          <a:ext cx="756247" cy="999956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Helped set up HTML framework, researched alternative CSS frameworks, fixed all our buggy JavaScript</a:t>
          </a:r>
        </a:p>
      </dsp:txBody>
      <dsp:txXfrm rot="-5400000">
        <a:off x="1086209" y="3083221"/>
        <a:ext cx="9962652" cy="68241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EC12EB-0CED-4588-BDB1-75836A84796B}">
      <dsp:nvSpPr>
        <dsp:cNvPr id="0" name=""/>
        <dsp:cNvSpPr/>
      </dsp:nvSpPr>
      <dsp:spPr>
        <a:xfrm>
          <a:off x="0" y="273435"/>
          <a:ext cx="4533945" cy="4742315"/>
        </a:xfrm>
        <a:prstGeom prst="roundRect">
          <a:avLst/>
        </a:prstGeom>
        <a:solidFill>
          <a:schemeClr val="tx1">
            <a:lumMod val="65000"/>
            <a:lumOff val="35000"/>
          </a:schemeClr>
        </a:solidFill>
        <a:ln w="12700" cap="flat" cmpd="sng" algn="ctr">
          <a:solidFill>
            <a:schemeClr val="lt1">
              <a:hueOff val="0"/>
              <a:satOff val="0"/>
              <a:lumOff val="0"/>
              <a:alphaOff val="0"/>
            </a:schemeClr>
          </a:solidFill>
          <a:prstDash val="solid"/>
        </a:ln>
        <a:effectLst>
          <a:glow rad="228600">
            <a:schemeClr val="bg1">
              <a:lumMod val="50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baseline="0" dirty="0"/>
            <a:t>What’s Next For Safe Travels?</a:t>
          </a:r>
          <a:endParaRPr lang="en-US" sz="6500" kern="1200" dirty="0"/>
        </a:p>
      </dsp:txBody>
      <dsp:txXfrm>
        <a:off x="221329" y="494764"/>
        <a:ext cx="4091287" cy="429965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F564B9-737A-4BAF-99B5-72A9BABADCB8}">
      <dsp:nvSpPr>
        <dsp:cNvPr id="0" name=""/>
        <dsp:cNvSpPr/>
      </dsp:nvSpPr>
      <dsp:spPr>
        <a:xfrm rot="2562657">
          <a:off x="2548975" y="4427180"/>
          <a:ext cx="947685" cy="65214"/>
        </a:xfrm>
        <a:custGeom>
          <a:avLst/>
          <a:gdLst/>
          <a:ahLst/>
          <a:cxnLst/>
          <a:rect l="0" t="0" r="0" b="0"/>
          <a:pathLst>
            <a:path>
              <a:moveTo>
                <a:pt x="0" y="32607"/>
              </a:moveTo>
              <a:lnTo>
                <a:pt x="947685" y="32607"/>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450703-2325-45D1-8447-F6940305A413}">
      <dsp:nvSpPr>
        <dsp:cNvPr id="0" name=""/>
        <dsp:cNvSpPr/>
      </dsp:nvSpPr>
      <dsp:spPr>
        <a:xfrm>
          <a:off x="2674646" y="3131932"/>
          <a:ext cx="1054054" cy="65214"/>
        </a:xfrm>
        <a:custGeom>
          <a:avLst/>
          <a:gdLst/>
          <a:ahLst/>
          <a:cxnLst/>
          <a:rect l="0" t="0" r="0" b="0"/>
          <a:pathLst>
            <a:path>
              <a:moveTo>
                <a:pt x="0" y="32607"/>
              </a:moveTo>
              <a:lnTo>
                <a:pt x="1054054" y="32607"/>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47A5A5C-FC14-4ACF-BE24-14E49A801EA9}">
      <dsp:nvSpPr>
        <dsp:cNvPr id="0" name=""/>
        <dsp:cNvSpPr/>
      </dsp:nvSpPr>
      <dsp:spPr>
        <a:xfrm rot="19037343">
          <a:off x="2548975" y="1836684"/>
          <a:ext cx="947685" cy="65214"/>
        </a:xfrm>
        <a:custGeom>
          <a:avLst/>
          <a:gdLst/>
          <a:ahLst/>
          <a:cxnLst/>
          <a:rect l="0" t="0" r="0" b="0"/>
          <a:pathLst>
            <a:path>
              <a:moveTo>
                <a:pt x="0" y="32607"/>
              </a:moveTo>
              <a:lnTo>
                <a:pt x="947685" y="32607"/>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F5699CB-EBE4-4F1A-B9E3-2964E51D24EB}">
      <dsp:nvSpPr>
        <dsp:cNvPr id="0" name=""/>
        <dsp:cNvSpPr/>
      </dsp:nvSpPr>
      <dsp:spPr>
        <a:xfrm>
          <a:off x="-111453" y="1308847"/>
          <a:ext cx="3462328" cy="3574724"/>
        </a:xfrm>
        <a:prstGeom prst="ellipse">
          <a:avLst/>
        </a:prstGeom>
        <a:blipFill>
          <a:blip xmlns:r="http://schemas.openxmlformats.org/officeDocument/2006/relationships" r:embed="rId1">
            <a:extLst>
              <a:ext uri="{837473B0-CC2E-450A-ABE3-18F120FF3D39}">
                <a1611:picAttrSrcUrl xmlns:a1611="http://schemas.microsoft.com/office/drawing/2016/11/main" r:id="rId2"/>
              </a:ext>
            </a:extLst>
          </a:blip>
          <a:srcRect/>
          <a:stretch>
            <a:fillRect l="-39000" r="-39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150008-8DF3-47C6-AD2C-584F50DB18E2}">
      <dsp:nvSpPr>
        <dsp:cNvPr id="0" name=""/>
        <dsp:cNvSpPr/>
      </dsp:nvSpPr>
      <dsp:spPr>
        <a:xfrm>
          <a:off x="3131175" y="30314"/>
          <a:ext cx="1808461" cy="1808461"/>
        </a:xfrm>
        <a:prstGeom prst="ellipse">
          <a:avLst/>
        </a:prstGeom>
        <a:solidFill>
          <a:schemeClr val="tx1">
            <a:lumMod val="65000"/>
            <a:lumOff val="3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Incorporate Hotel &amp; Airbnb pricing for lodging</a:t>
          </a:r>
        </a:p>
      </dsp:txBody>
      <dsp:txXfrm>
        <a:off x="3396018" y="295157"/>
        <a:ext cx="1278775" cy="1278775"/>
      </dsp:txXfrm>
    </dsp:sp>
    <dsp:sp modelId="{A3BCEF78-10CA-45A1-BCCA-C2CD1C89C885}">
      <dsp:nvSpPr>
        <dsp:cNvPr id="0" name=""/>
        <dsp:cNvSpPr/>
      </dsp:nvSpPr>
      <dsp:spPr>
        <a:xfrm>
          <a:off x="3728701" y="2260309"/>
          <a:ext cx="1808461" cy="1808461"/>
        </a:xfrm>
        <a:prstGeom prst="ellipse">
          <a:avLst/>
        </a:prstGeom>
        <a:solidFill>
          <a:schemeClr val="tx1">
            <a:lumMod val="65000"/>
            <a:lumOff val="3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Access to local restaurants and reservations</a:t>
          </a:r>
        </a:p>
      </dsp:txBody>
      <dsp:txXfrm>
        <a:off x="3993544" y="2525152"/>
        <a:ext cx="1278775" cy="1278775"/>
      </dsp:txXfrm>
    </dsp:sp>
    <dsp:sp modelId="{CB0A1369-D9ED-4B07-A1F7-AD7C09F788FA}">
      <dsp:nvSpPr>
        <dsp:cNvPr id="0" name=""/>
        <dsp:cNvSpPr/>
      </dsp:nvSpPr>
      <dsp:spPr>
        <a:xfrm>
          <a:off x="3131175" y="4490304"/>
          <a:ext cx="1808461" cy="1808461"/>
        </a:xfrm>
        <a:prstGeom prst="ellipse">
          <a:avLst/>
        </a:prstGeom>
        <a:solidFill>
          <a:schemeClr val="tx1">
            <a:lumMod val="65000"/>
            <a:lumOff val="3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Local festivals, concerts, exhibitions, and shows</a:t>
          </a:r>
        </a:p>
      </dsp:txBody>
      <dsp:txXfrm>
        <a:off x="3396018" y="4755147"/>
        <a:ext cx="1278775" cy="12787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9383E2-60F1-450F-B388-85F759B18A30}">
      <dsp:nvSpPr>
        <dsp:cNvPr id="0" name=""/>
        <dsp:cNvSpPr/>
      </dsp:nvSpPr>
      <dsp:spPr>
        <a:xfrm>
          <a:off x="0" y="73489"/>
          <a:ext cx="10753725" cy="3102840"/>
        </a:xfrm>
        <a:prstGeom prst="roundRect">
          <a:avLst/>
        </a:prstGeom>
        <a:solidFill>
          <a:schemeClr val="accent1"/>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Over the course of 2020 the dynamic of travel was changed greatly.  The American traveler found that they could no longer simply hop on a flight and go anywhere.  With international travel effectively halted, most U.S. Citizens have turned to domestic travel as a means for escape from the day to day.  However, we cannot ignore the fact that COVID is still a very real concern.  So, we created a site that has the potential to evolve into a one stop resource for all travel inquiries.  Our first step was to access a nationwide COVID database, so that users can easily access infection rates for most US cities, and from there decide if travel is wise.  Second, we added the ability to access the current weather conditions a searched city.  The main motivation for building this application came from a love of travel, the frustration of no longer being able to travel freely, and with travel to certain parts of the US being dangerous and potentially life threatening, we wanted a source that could help us make informed decisions regarding travel. With time this application has the potential to incorporate a myriad of resources for users to benefit from, I will leave that for “” to elaborate upon in a moment.</a:t>
          </a:r>
        </a:p>
      </dsp:txBody>
      <dsp:txXfrm>
        <a:off x="151468" y="224957"/>
        <a:ext cx="10450789" cy="27999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460523-F646-49BF-B563-E35C5616C125}">
      <dsp:nvSpPr>
        <dsp:cNvPr id="0" name=""/>
        <dsp:cNvSpPr/>
      </dsp:nvSpPr>
      <dsp:spPr>
        <a:xfrm>
          <a:off x="631612" y="123366"/>
          <a:ext cx="1955812" cy="1955812"/>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B16FF6E0-0854-40F3-A459-451E65674DC5}">
      <dsp:nvSpPr>
        <dsp:cNvPr id="0" name=""/>
        <dsp:cNvSpPr/>
      </dsp:nvSpPr>
      <dsp:spPr>
        <a:xfrm>
          <a:off x="1048425" y="540179"/>
          <a:ext cx="1122187" cy="112218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7154616-91F0-47F0-8A0D-AACA6F1DEDCF}">
      <dsp:nvSpPr>
        <dsp:cNvPr id="0" name=""/>
        <dsp:cNvSpPr/>
      </dsp:nvSpPr>
      <dsp:spPr>
        <a:xfrm>
          <a:off x="6393" y="2688367"/>
          <a:ext cx="3206250" cy="7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defRPr cap="all"/>
          </a:pPr>
          <a:r>
            <a:rPr lang="en-US" sz="2800" kern="1200" dirty="0"/>
            <a:t>Readily available covid-19 data</a:t>
          </a:r>
        </a:p>
      </dsp:txBody>
      <dsp:txXfrm>
        <a:off x="6393" y="2688367"/>
        <a:ext cx="3206250" cy="787500"/>
      </dsp:txXfrm>
    </dsp:sp>
    <dsp:sp modelId="{7C33C357-4295-43C5-8279-87A82D946066}">
      <dsp:nvSpPr>
        <dsp:cNvPr id="0" name=""/>
        <dsp:cNvSpPr/>
      </dsp:nvSpPr>
      <dsp:spPr>
        <a:xfrm>
          <a:off x="4398956" y="123366"/>
          <a:ext cx="1955812" cy="1955812"/>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51769E2A-52AA-4E46-A424-BBB771FB9D2A}">
      <dsp:nvSpPr>
        <dsp:cNvPr id="0" name=""/>
        <dsp:cNvSpPr/>
      </dsp:nvSpPr>
      <dsp:spPr>
        <a:xfrm>
          <a:off x="4815768" y="540179"/>
          <a:ext cx="1122187" cy="1122187"/>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858E898-48B9-45DD-8D04-4C5D6F83165A}">
      <dsp:nvSpPr>
        <dsp:cNvPr id="0" name=""/>
        <dsp:cNvSpPr/>
      </dsp:nvSpPr>
      <dsp:spPr>
        <a:xfrm>
          <a:off x="3773737" y="2688367"/>
          <a:ext cx="3206250" cy="7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defRPr cap="all"/>
          </a:pPr>
          <a:r>
            <a:rPr lang="en-US" sz="2800" kern="1200" dirty="0"/>
            <a:t>Up to date weather reports</a:t>
          </a:r>
        </a:p>
      </dsp:txBody>
      <dsp:txXfrm>
        <a:off x="3773737" y="2688367"/>
        <a:ext cx="3206250" cy="787500"/>
      </dsp:txXfrm>
    </dsp:sp>
    <dsp:sp modelId="{F49D1810-723C-4403-A6BE-CC08F951A14C}">
      <dsp:nvSpPr>
        <dsp:cNvPr id="0" name=""/>
        <dsp:cNvSpPr/>
      </dsp:nvSpPr>
      <dsp:spPr>
        <a:xfrm>
          <a:off x="8166300" y="123366"/>
          <a:ext cx="1955812" cy="1955812"/>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53A39693-9BF4-4156-9EB2-B514FD974217}">
      <dsp:nvSpPr>
        <dsp:cNvPr id="0" name=""/>
        <dsp:cNvSpPr/>
      </dsp:nvSpPr>
      <dsp:spPr>
        <a:xfrm>
          <a:off x="8583112" y="540179"/>
          <a:ext cx="1122187" cy="112218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59B7796-B53B-470F-BC60-95123BC384B9}">
      <dsp:nvSpPr>
        <dsp:cNvPr id="0" name=""/>
        <dsp:cNvSpPr/>
      </dsp:nvSpPr>
      <dsp:spPr>
        <a:xfrm>
          <a:off x="7541081" y="2688367"/>
          <a:ext cx="3206250" cy="7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defRPr cap="all"/>
          </a:pPr>
          <a:r>
            <a:rPr lang="en-US" sz="2800" kern="1200" dirty="0"/>
            <a:t>Commitment to growth</a:t>
          </a:r>
        </a:p>
      </dsp:txBody>
      <dsp:txXfrm>
        <a:off x="7541081" y="2688367"/>
        <a:ext cx="3206250" cy="7875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003696-866B-4533-9DCD-6C8178174559}">
      <dsp:nvSpPr>
        <dsp:cNvPr id="0" name=""/>
        <dsp:cNvSpPr/>
      </dsp:nvSpPr>
      <dsp:spPr>
        <a:xfrm>
          <a:off x="0" y="8197"/>
          <a:ext cx="4663440" cy="1295190"/>
        </a:xfrm>
        <a:prstGeom prst="roundRect">
          <a:avLst/>
        </a:prstGeom>
        <a:solidFill>
          <a:schemeClr val="tx1">
            <a:lumMod val="65000"/>
            <a:lumOff val="3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US" sz="5400" b="0" kern="1200" baseline="0" dirty="0"/>
            <a:t>Challenges</a:t>
          </a:r>
          <a:endParaRPr lang="en-US" sz="5400" kern="1200" dirty="0"/>
        </a:p>
      </dsp:txBody>
      <dsp:txXfrm>
        <a:off x="63226" y="71423"/>
        <a:ext cx="4536988" cy="116873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1A22BD-44DB-4285-A995-007FF350A284}">
      <dsp:nvSpPr>
        <dsp:cNvPr id="0" name=""/>
        <dsp:cNvSpPr/>
      </dsp:nvSpPr>
      <dsp:spPr>
        <a:xfrm>
          <a:off x="0" y="0"/>
          <a:ext cx="2295286" cy="3716863"/>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t>Locating API keys that work harmoniously with the others.</a:t>
          </a:r>
        </a:p>
      </dsp:txBody>
      <dsp:txXfrm>
        <a:off x="0" y="1486745"/>
        <a:ext cx="2295286" cy="1486745"/>
      </dsp:txXfrm>
    </dsp:sp>
    <dsp:sp modelId="{E1C888D7-2D44-4AFA-B5A7-988DE251EB40}">
      <dsp:nvSpPr>
        <dsp:cNvPr id="0" name=""/>
        <dsp:cNvSpPr/>
      </dsp:nvSpPr>
      <dsp:spPr>
        <a:xfrm>
          <a:off x="530789" y="223011"/>
          <a:ext cx="1237715" cy="1237715"/>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E3C1B63-D334-46FB-B7D0-CE0680BD189D}">
      <dsp:nvSpPr>
        <dsp:cNvPr id="0" name=""/>
        <dsp:cNvSpPr/>
      </dsp:nvSpPr>
      <dsp:spPr>
        <a:xfrm>
          <a:off x="2368146" y="0"/>
          <a:ext cx="2295286" cy="3716863"/>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Calling our returned data into our modal boxes.</a:t>
          </a:r>
        </a:p>
      </dsp:txBody>
      <dsp:txXfrm>
        <a:off x="2368146" y="1486745"/>
        <a:ext cx="2295286" cy="1486745"/>
      </dsp:txXfrm>
    </dsp:sp>
    <dsp:sp modelId="{4A328609-C85B-44B6-A1F1-32B3448F8831}">
      <dsp:nvSpPr>
        <dsp:cNvPr id="0" name=""/>
        <dsp:cNvSpPr/>
      </dsp:nvSpPr>
      <dsp:spPr>
        <a:xfrm>
          <a:off x="2894935" y="223011"/>
          <a:ext cx="1237715" cy="1237715"/>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4838DAD-0DBD-4D6A-BFC0-5943B36A5FA7}">
      <dsp:nvSpPr>
        <dsp:cNvPr id="0" name=""/>
        <dsp:cNvSpPr/>
      </dsp:nvSpPr>
      <dsp:spPr>
        <a:xfrm>
          <a:off x="186537" y="2973490"/>
          <a:ext cx="4290364" cy="557529"/>
        </a:xfrm>
        <a:prstGeom prst="leftRight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6B5820-F8FF-4511-B96D-4F716FCD2359}">
      <dsp:nvSpPr>
        <dsp:cNvPr id="0" name=""/>
        <dsp:cNvSpPr/>
      </dsp:nvSpPr>
      <dsp:spPr>
        <a:xfrm>
          <a:off x="0" y="0"/>
          <a:ext cx="4823280" cy="1295190"/>
        </a:xfrm>
        <a:prstGeom prst="roundRect">
          <a:avLst/>
        </a:prstGeom>
        <a:solidFill>
          <a:schemeClr val="tx1">
            <a:lumMod val="65000"/>
            <a:lumOff val="3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US" sz="5400" b="0" kern="1200" baseline="0" dirty="0"/>
            <a:t>Successes</a:t>
          </a:r>
          <a:endParaRPr lang="en-US" sz="5400" kern="1200" dirty="0"/>
        </a:p>
      </dsp:txBody>
      <dsp:txXfrm>
        <a:off x="63226" y="63226"/>
        <a:ext cx="4696828" cy="116873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191DB-31FD-4E1F-9226-FDD3C02C0921}">
      <dsp:nvSpPr>
        <dsp:cNvPr id="0" name=""/>
        <dsp:cNvSpPr/>
      </dsp:nvSpPr>
      <dsp:spPr>
        <a:xfrm>
          <a:off x="0" y="0"/>
          <a:ext cx="2295286" cy="3696196"/>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Finding &amp; utilizing </a:t>
          </a:r>
          <a:r>
            <a:rPr lang="en-US" sz="1700" kern="1200" dirty="0" err="1"/>
            <a:t>Bulma</a:t>
          </a:r>
          <a:r>
            <a:rPr lang="en-US" sz="1700" kern="1200" dirty="0"/>
            <a:t>, a CSS framework none of our team had previously worked with. </a:t>
          </a:r>
        </a:p>
      </dsp:txBody>
      <dsp:txXfrm>
        <a:off x="0" y="1478478"/>
        <a:ext cx="2295286" cy="1478478"/>
      </dsp:txXfrm>
    </dsp:sp>
    <dsp:sp modelId="{193F0B51-B165-4CD4-AC5B-CF25D0FB0F44}">
      <dsp:nvSpPr>
        <dsp:cNvPr id="0" name=""/>
        <dsp:cNvSpPr/>
      </dsp:nvSpPr>
      <dsp:spPr>
        <a:xfrm>
          <a:off x="534230" y="221771"/>
          <a:ext cx="1230833" cy="1230833"/>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604A044-34AC-4C20-83F7-74DB5CD92BDB}">
      <dsp:nvSpPr>
        <dsp:cNvPr id="0" name=""/>
        <dsp:cNvSpPr/>
      </dsp:nvSpPr>
      <dsp:spPr>
        <a:xfrm>
          <a:off x="2321322" y="0"/>
          <a:ext cx="2295286" cy="3696196"/>
        </a:xfrm>
        <a:prstGeom prst="roundRect">
          <a:avLst>
            <a:gd name="adj" fmla="val 10000"/>
          </a:avLst>
        </a:prstGeom>
        <a:solidFill>
          <a:schemeClr val="tx1">
            <a:lumMod val="65000"/>
            <a:lumOff val="3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Coming together as a team to complete this project in time. </a:t>
          </a:r>
        </a:p>
      </dsp:txBody>
      <dsp:txXfrm>
        <a:off x="2321322" y="1478478"/>
        <a:ext cx="2295286" cy="1478478"/>
      </dsp:txXfrm>
    </dsp:sp>
    <dsp:sp modelId="{9A5927C7-6983-402A-9F81-CB9C0D804AF0}">
      <dsp:nvSpPr>
        <dsp:cNvPr id="0" name=""/>
        <dsp:cNvSpPr/>
      </dsp:nvSpPr>
      <dsp:spPr>
        <a:xfrm>
          <a:off x="2898376" y="221771"/>
          <a:ext cx="1230833" cy="1230833"/>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B76119-BE07-4174-B1E4-7EBA02A5EB7E}">
      <dsp:nvSpPr>
        <dsp:cNvPr id="0" name=""/>
        <dsp:cNvSpPr/>
      </dsp:nvSpPr>
      <dsp:spPr>
        <a:xfrm>
          <a:off x="186537" y="2956956"/>
          <a:ext cx="4290364" cy="554429"/>
        </a:xfrm>
        <a:prstGeom prst="leftRight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47BAE9-A986-4655-BCB2-2D3BF45225BF}">
      <dsp:nvSpPr>
        <dsp:cNvPr id="0" name=""/>
        <dsp:cNvSpPr/>
      </dsp:nvSpPr>
      <dsp:spPr>
        <a:xfrm>
          <a:off x="3128683" y="0"/>
          <a:ext cx="4336126" cy="1656945"/>
        </a:xfrm>
        <a:prstGeom prst="rect">
          <a:avLst/>
        </a:prstGeom>
        <a:solidFill>
          <a:schemeClr val="tx1">
            <a:lumMod val="65000"/>
            <a:lumOff val="35000"/>
          </a:schemeClr>
        </a:solidFill>
        <a:ln w="12700" cap="flat" cmpd="sng" algn="ctr">
          <a:solidFill>
            <a:schemeClr val="lt1">
              <a:hueOff val="0"/>
              <a:satOff val="0"/>
              <a:lumOff val="0"/>
              <a:alphaOff val="0"/>
            </a:schemeClr>
          </a:solidFill>
          <a:prstDash val="solid"/>
        </a:ln>
        <a:effectLst>
          <a:outerShdw blurRad="50800" dist="38100" dir="10800000" algn="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n-US" sz="4000" kern="1200" baseline="0" dirty="0"/>
            <a:t>Technologies Used:</a:t>
          </a:r>
          <a:endParaRPr lang="en-US" sz="4000" kern="1200" dirty="0"/>
        </a:p>
      </dsp:txBody>
      <dsp:txXfrm>
        <a:off x="3128683" y="0"/>
        <a:ext cx="4336126" cy="165694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F2307E-139F-449C-9140-F3F87C1E6A50}">
      <dsp:nvSpPr>
        <dsp:cNvPr id="0" name=""/>
        <dsp:cNvSpPr/>
      </dsp:nvSpPr>
      <dsp:spPr>
        <a:xfrm rot="10800000">
          <a:off x="1848150" y="580"/>
          <a:ext cx="6675304" cy="667107"/>
        </a:xfrm>
        <a:prstGeom prst="homePlate">
          <a:avLst/>
        </a:prstGeom>
        <a:solidFill>
          <a:schemeClr val="tx1">
            <a:lumMod val="65000"/>
            <a:lumOff val="3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4176" tIns="114300" rIns="213360" bIns="114300" numCol="1" spcCol="1270" anchor="ctr" anchorCtr="0">
          <a:noAutofit/>
        </a:bodyPr>
        <a:lstStyle/>
        <a:p>
          <a:pPr marL="0" lvl="0" indent="0" algn="ctr" defTabSz="1333500">
            <a:lnSpc>
              <a:spcPct val="90000"/>
            </a:lnSpc>
            <a:spcBef>
              <a:spcPct val="0"/>
            </a:spcBef>
            <a:spcAft>
              <a:spcPct val="35000"/>
            </a:spcAft>
            <a:buNone/>
          </a:pPr>
          <a:r>
            <a:rPr lang="en-US" sz="3000" kern="1200"/>
            <a:t>VS Code</a:t>
          </a:r>
        </a:p>
      </dsp:txBody>
      <dsp:txXfrm rot="10800000">
        <a:off x="2014927" y="580"/>
        <a:ext cx="6508527" cy="667107"/>
      </dsp:txXfrm>
    </dsp:sp>
    <dsp:sp modelId="{BE66D2B3-926D-4266-B382-A67395ABB274}">
      <dsp:nvSpPr>
        <dsp:cNvPr id="0" name=""/>
        <dsp:cNvSpPr/>
      </dsp:nvSpPr>
      <dsp:spPr>
        <a:xfrm>
          <a:off x="1424510" y="20280"/>
          <a:ext cx="667107" cy="667107"/>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55CAFEF-D596-4C16-B8A1-81927340278A}">
      <dsp:nvSpPr>
        <dsp:cNvPr id="0" name=""/>
        <dsp:cNvSpPr/>
      </dsp:nvSpPr>
      <dsp:spPr>
        <a:xfrm rot="10800000">
          <a:off x="1848150" y="834464"/>
          <a:ext cx="6675304" cy="667107"/>
        </a:xfrm>
        <a:prstGeom prst="homePlate">
          <a:avLst/>
        </a:prstGeom>
        <a:solidFill>
          <a:schemeClr val="tx1">
            <a:lumMod val="65000"/>
            <a:lumOff val="3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4176" tIns="114300" rIns="213360" bIns="114300" numCol="1" spcCol="1270" anchor="ctr" anchorCtr="0">
          <a:noAutofit/>
        </a:bodyPr>
        <a:lstStyle/>
        <a:p>
          <a:pPr marL="0" lvl="0" indent="0" algn="ctr" defTabSz="1333500">
            <a:lnSpc>
              <a:spcPct val="90000"/>
            </a:lnSpc>
            <a:spcBef>
              <a:spcPct val="0"/>
            </a:spcBef>
            <a:spcAft>
              <a:spcPct val="35000"/>
            </a:spcAft>
            <a:buNone/>
          </a:pPr>
          <a:r>
            <a:rPr lang="en-US" sz="3000" kern="1200"/>
            <a:t>GitHub</a:t>
          </a:r>
        </a:p>
      </dsp:txBody>
      <dsp:txXfrm rot="10800000">
        <a:off x="2014927" y="834464"/>
        <a:ext cx="6508527" cy="667107"/>
      </dsp:txXfrm>
    </dsp:sp>
    <dsp:sp modelId="{4879E478-3A4D-4C7E-B575-176FF2552CC6}">
      <dsp:nvSpPr>
        <dsp:cNvPr id="0" name=""/>
        <dsp:cNvSpPr/>
      </dsp:nvSpPr>
      <dsp:spPr>
        <a:xfrm>
          <a:off x="1435824" y="834464"/>
          <a:ext cx="667107" cy="667107"/>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52B85E7-CAA6-44C1-A17D-6273A3BE6517}">
      <dsp:nvSpPr>
        <dsp:cNvPr id="0" name=""/>
        <dsp:cNvSpPr/>
      </dsp:nvSpPr>
      <dsp:spPr>
        <a:xfrm rot="10800000">
          <a:off x="1812304" y="1675579"/>
          <a:ext cx="6675304" cy="667107"/>
        </a:xfrm>
        <a:prstGeom prst="homePlate">
          <a:avLst/>
        </a:prstGeom>
        <a:solidFill>
          <a:schemeClr val="tx1">
            <a:lumMod val="65000"/>
            <a:lumOff val="3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4176" tIns="114300" rIns="213360" bIns="114300" numCol="1" spcCol="1270" anchor="ctr" anchorCtr="0">
          <a:noAutofit/>
        </a:bodyPr>
        <a:lstStyle/>
        <a:p>
          <a:pPr marL="0" lvl="0" indent="0" algn="ctr" defTabSz="1333500">
            <a:lnSpc>
              <a:spcPct val="90000"/>
            </a:lnSpc>
            <a:spcBef>
              <a:spcPct val="0"/>
            </a:spcBef>
            <a:spcAft>
              <a:spcPct val="35000"/>
            </a:spcAft>
            <a:buNone/>
          </a:pPr>
          <a:r>
            <a:rPr lang="en-US" sz="3000" kern="1200"/>
            <a:t>Bulma CSS Framework</a:t>
          </a:r>
        </a:p>
      </dsp:txBody>
      <dsp:txXfrm rot="10800000">
        <a:off x="1979081" y="1675579"/>
        <a:ext cx="6508527" cy="667107"/>
      </dsp:txXfrm>
    </dsp:sp>
    <dsp:sp modelId="{E9FA0CE5-5940-4B57-A157-A107324DE69D}">
      <dsp:nvSpPr>
        <dsp:cNvPr id="0" name=""/>
        <dsp:cNvSpPr/>
      </dsp:nvSpPr>
      <dsp:spPr>
        <a:xfrm>
          <a:off x="1416718" y="1668348"/>
          <a:ext cx="667107" cy="667107"/>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5FA6C6F-4582-4B76-A33D-6153E592CB54}">
      <dsp:nvSpPr>
        <dsp:cNvPr id="0" name=""/>
        <dsp:cNvSpPr/>
      </dsp:nvSpPr>
      <dsp:spPr>
        <a:xfrm rot="10800000">
          <a:off x="1848150" y="2502232"/>
          <a:ext cx="6675304" cy="667107"/>
        </a:xfrm>
        <a:prstGeom prst="homePlate">
          <a:avLst/>
        </a:prstGeom>
        <a:solidFill>
          <a:schemeClr val="tx1">
            <a:lumMod val="65000"/>
            <a:lumOff val="3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4176" tIns="114300" rIns="213360" bIns="114300" numCol="1" spcCol="1270" anchor="ctr" anchorCtr="0">
          <a:noAutofit/>
        </a:bodyPr>
        <a:lstStyle/>
        <a:p>
          <a:pPr marL="0" lvl="0" indent="0" algn="ctr" defTabSz="1333500">
            <a:lnSpc>
              <a:spcPct val="90000"/>
            </a:lnSpc>
            <a:spcBef>
              <a:spcPct val="0"/>
            </a:spcBef>
            <a:spcAft>
              <a:spcPct val="35000"/>
            </a:spcAft>
            <a:buNone/>
          </a:pPr>
          <a:r>
            <a:rPr lang="en-US" sz="3000" kern="1200"/>
            <a:t>Javascript</a:t>
          </a:r>
        </a:p>
      </dsp:txBody>
      <dsp:txXfrm rot="10800000">
        <a:off x="2014927" y="2502232"/>
        <a:ext cx="6508527" cy="667107"/>
      </dsp:txXfrm>
    </dsp:sp>
    <dsp:sp modelId="{4D8A4080-427E-423B-98E9-F76F7AB20430}">
      <dsp:nvSpPr>
        <dsp:cNvPr id="0" name=""/>
        <dsp:cNvSpPr/>
      </dsp:nvSpPr>
      <dsp:spPr>
        <a:xfrm>
          <a:off x="1445964" y="2502232"/>
          <a:ext cx="667107" cy="667107"/>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18A437-91FB-4FB3-8FC2-9F674E6A454F}" type="datetimeFigureOut">
              <a:rPr lang="en-US" smtClean="0"/>
              <a:t>1/25/2021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937A20-946F-4FE9-9157-769BA906E7B5}" type="slidenum">
              <a:rPr lang="en-US" smtClean="0"/>
              <a:t>‹#›</a:t>
            </a:fld>
            <a:endParaRPr lang="en-US" dirty="0"/>
          </a:p>
        </p:txBody>
      </p:sp>
    </p:spTree>
    <p:extLst>
      <p:ext uri="{BB962C8B-B14F-4D97-AF65-F5344CB8AC3E}">
        <p14:creationId xmlns:p14="http://schemas.microsoft.com/office/powerpoint/2010/main" val="1860623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937A20-946F-4FE9-9157-769BA906E7B5}" type="slidenum">
              <a:rPr lang="en-US" smtClean="0"/>
              <a:t>3</a:t>
            </a:fld>
            <a:endParaRPr lang="en-US" dirty="0"/>
          </a:p>
        </p:txBody>
      </p:sp>
    </p:spTree>
    <p:extLst>
      <p:ext uri="{BB962C8B-B14F-4D97-AF65-F5344CB8AC3E}">
        <p14:creationId xmlns:p14="http://schemas.microsoft.com/office/powerpoint/2010/main" val="281735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19745A9D-2034-43A0-8CC4-56A06FE630E6}" type="datetime1">
              <a:rPr lang="en-US" smtClean="0"/>
              <a:t>1/25/2021</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9CFF6F-0C74-4A13-B58B-0388B11F7BDF}" type="datetime1">
              <a:rPr lang="en-US" smtClean="0"/>
              <a:t>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F47B6B-C82D-452C-9AF5-AE113117096C}" type="datetime1">
              <a:rPr lang="en-US" smtClean="0"/>
              <a:t>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4BADD5-4D46-4D60-8999-54D1907EC62B}" type="datetime1">
              <a:rPr lang="en-US" smtClean="0"/>
              <a:t>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A8AF52-A35B-49D6-9AAE-59CF99BF4750}" type="datetime1">
              <a:rPr lang="en-US" smtClean="0"/>
              <a:t>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1FB979-2F5C-40FA-A13F-B6A00A8AA685}" type="datetime1">
              <a:rPr lang="en-US" smtClean="0"/>
              <a:t>1/25/2021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DDA4F0F-ADD7-41EA-8DC2-2E2A3502B34E}" type="datetime1">
              <a:rPr lang="en-US" smtClean="0"/>
              <a:t>1/25/2021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0CAA22-1073-4951-A48E-333A90A082F4}" type="datetime1">
              <a:rPr lang="en-US" smtClean="0"/>
              <a:t>1/25/2021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411681-0DF0-4920-8B35-57C3BE1FE277}" type="datetime1">
              <a:rPr lang="en-US" smtClean="0"/>
              <a:t>1/25/2021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08602C64-F8A6-4C16-A190-2317293DBE5C}" type="datetime1">
              <a:rPr lang="en-US" smtClean="0"/>
              <a:t>1/25/2021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F90C348E-FFE0-4E6D-ADF6-D74F6D9755A2}" type="datetime1">
              <a:rPr lang="en-US" smtClean="0"/>
              <a:t>1/25/2021</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EF20994C-E75A-463D-B1FB-9A4B00C17887}" type="datetime1">
              <a:rPr lang="en-US" smtClean="0"/>
              <a:t>1/25/2021</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13.xml"/><Relationship Id="rId3" Type="http://schemas.openxmlformats.org/officeDocument/2006/relationships/diagramLayout" Target="../diagrams/layout12.xml"/><Relationship Id="rId7" Type="http://schemas.openxmlformats.org/officeDocument/2006/relationships/diagramData" Target="../diagrams/data13.xml"/><Relationship Id="rId2" Type="http://schemas.openxmlformats.org/officeDocument/2006/relationships/diagramData" Target="../diagrams/data12.xml"/><Relationship Id="rId1" Type="http://schemas.openxmlformats.org/officeDocument/2006/relationships/slideLayout" Target="../slideLayouts/slideLayout4.xml"/><Relationship Id="rId6" Type="http://schemas.microsoft.com/office/2007/relationships/diagramDrawing" Target="../diagrams/drawing12.xml"/><Relationship Id="rId11" Type="http://schemas.microsoft.com/office/2007/relationships/diagramDrawing" Target="../diagrams/drawing13.xml"/><Relationship Id="rId5" Type="http://schemas.openxmlformats.org/officeDocument/2006/relationships/diagramColors" Target="../diagrams/colors12.xml"/><Relationship Id="rId10" Type="http://schemas.openxmlformats.org/officeDocument/2006/relationships/diagramColors" Target="../diagrams/colors13.xml"/><Relationship Id="rId4" Type="http://schemas.openxmlformats.org/officeDocument/2006/relationships/diagramQuickStyle" Target="../diagrams/quickStyle12.xml"/><Relationship Id="rId9" Type="http://schemas.openxmlformats.org/officeDocument/2006/relationships/diagramQuickStyle" Target="../diagrams/quickStyle13.xml"/></Relationships>
</file>

<file path=ppt/slides/_rels/slide12.xml.rels><?xml version="1.0" encoding="UTF-8" standalone="yes"?>
<Relationships xmlns="http://schemas.openxmlformats.org/package/2006/relationships"><Relationship Id="rId3" Type="http://schemas.openxmlformats.org/officeDocument/2006/relationships/hyperlink" Target="https://cocobeware83.github.io/group-project1/" TargetMode="External"/><Relationship Id="rId2" Type="http://schemas.openxmlformats.org/officeDocument/2006/relationships/hyperlink" Target="https://github.com/cocobeware83/group-project1/"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diagramLayout" Target="../diagrams/layout6.xml"/><Relationship Id="rId18" Type="http://schemas.openxmlformats.org/officeDocument/2006/relationships/diagramLayout" Target="../diagrams/layout7.xml"/><Relationship Id="rId3" Type="http://schemas.openxmlformats.org/officeDocument/2006/relationships/diagramLayout" Target="../diagrams/layout4.xml"/><Relationship Id="rId21" Type="http://schemas.microsoft.com/office/2007/relationships/diagramDrawing" Target="../diagrams/drawing7.xml"/><Relationship Id="rId7" Type="http://schemas.openxmlformats.org/officeDocument/2006/relationships/diagramData" Target="../diagrams/data5.xml"/><Relationship Id="rId12" Type="http://schemas.openxmlformats.org/officeDocument/2006/relationships/diagramData" Target="../diagrams/data6.xml"/><Relationship Id="rId17" Type="http://schemas.openxmlformats.org/officeDocument/2006/relationships/diagramData" Target="../diagrams/data7.xml"/><Relationship Id="rId2" Type="http://schemas.openxmlformats.org/officeDocument/2006/relationships/diagramData" Target="../diagrams/data4.xml"/><Relationship Id="rId16" Type="http://schemas.microsoft.com/office/2007/relationships/diagramDrawing" Target="../diagrams/drawing6.xml"/><Relationship Id="rId20" Type="http://schemas.openxmlformats.org/officeDocument/2006/relationships/diagramColors" Target="../diagrams/colors7.xml"/><Relationship Id="rId1" Type="http://schemas.openxmlformats.org/officeDocument/2006/relationships/slideLayout" Target="../slideLayouts/slideLayout5.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5" Type="http://schemas.openxmlformats.org/officeDocument/2006/relationships/diagramColors" Target="../diagrams/colors6.xml"/><Relationship Id="rId10" Type="http://schemas.openxmlformats.org/officeDocument/2006/relationships/diagramColors" Target="../diagrams/colors5.xml"/><Relationship Id="rId19" Type="http://schemas.openxmlformats.org/officeDocument/2006/relationships/diagramQuickStyle" Target="../diagrams/quickStyle7.xml"/><Relationship Id="rId4" Type="http://schemas.openxmlformats.org/officeDocument/2006/relationships/diagramQuickStyle" Target="../diagrams/quickStyle4.xml"/><Relationship Id="rId9" Type="http://schemas.openxmlformats.org/officeDocument/2006/relationships/diagramQuickStyle" Target="../diagrams/quickStyle5.xml"/><Relationship Id="rId14" Type="http://schemas.openxmlformats.org/officeDocument/2006/relationships/diagramQuickStyle" Target="../diagrams/quickStyle6.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diagramLayout" Target="../diagrams/layout8.xml"/><Relationship Id="rId7" Type="http://schemas.openxmlformats.org/officeDocument/2006/relationships/diagramData" Target="../diagrams/data9.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11" Type="http://schemas.microsoft.com/office/2007/relationships/diagramDrawing" Target="../diagrams/drawing9.xml"/><Relationship Id="rId5" Type="http://schemas.openxmlformats.org/officeDocument/2006/relationships/diagramColors" Target="../diagrams/colors8.xml"/><Relationship Id="rId10" Type="http://schemas.openxmlformats.org/officeDocument/2006/relationships/diagramColors" Target="../diagrams/colors9.xml"/><Relationship Id="rId4" Type="http://schemas.openxmlformats.org/officeDocument/2006/relationships/diagramQuickStyle" Target="../diagrams/quickStyle8.xml"/><Relationship Id="rId9" Type="http://schemas.openxmlformats.org/officeDocument/2006/relationships/diagramQuickStyle" Target="../diagrams/quickStyle9.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diagramLayout" Target="../diagrams/layout10.xml"/><Relationship Id="rId7" Type="http://schemas.openxmlformats.org/officeDocument/2006/relationships/diagramData" Target="../diagrams/data11.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FE50961-0F1B-484C-85BC-4BD16B9FF9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erial view of skyscrapers&#10;">
            <a:extLst>
              <a:ext uri="{FF2B5EF4-FFF2-40B4-BE49-F238E27FC236}">
                <a16:creationId xmlns:a16="http://schemas.microsoft.com/office/drawing/2014/main" id="{C2E432BE-5B0D-44E9-8E24-37DD769DEAB0}"/>
              </a:ext>
            </a:extLst>
          </p:cNvPr>
          <p:cNvPicPr>
            <a:picLocks noChangeAspect="1"/>
          </p:cNvPicPr>
          <p:nvPr/>
        </p:nvPicPr>
        <p:blipFill rotWithShape="1">
          <a:blip r:embed="rId2">
            <a:alphaModFix amt="40000"/>
          </a:blip>
          <a:srcRect t="7320" b="8411"/>
          <a:stretch/>
        </p:blipFill>
        <p:spPr>
          <a:xfrm>
            <a:off x="20" y="10"/>
            <a:ext cx="12191980" cy="6857990"/>
          </a:xfrm>
          <a:prstGeom prst="rect">
            <a:avLst/>
          </a:prstGeom>
        </p:spPr>
      </p:pic>
      <p:sp>
        <p:nvSpPr>
          <p:cNvPr id="2" name="Title 1">
            <a:extLst>
              <a:ext uri="{FF2B5EF4-FFF2-40B4-BE49-F238E27FC236}">
                <a16:creationId xmlns:a16="http://schemas.microsoft.com/office/drawing/2014/main" id="{F3F7B797-3BDC-40F9-8E80-CB0B0C130324}"/>
              </a:ext>
            </a:extLst>
          </p:cNvPr>
          <p:cNvSpPr>
            <a:spLocks noGrp="1"/>
          </p:cNvSpPr>
          <p:nvPr>
            <p:ph type="ctrTitle"/>
          </p:nvPr>
        </p:nvSpPr>
        <p:spPr>
          <a:xfrm>
            <a:off x="603504" y="770467"/>
            <a:ext cx="10782300" cy="3352800"/>
          </a:xfrm>
        </p:spPr>
        <p:txBody>
          <a:bodyPr>
            <a:normAutofit/>
          </a:bodyPr>
          <a:lstStyle/>
          <a:p>
            <a:r>
              <a:rPr lang="en-US" dirty="0">
                <a:solidFill>
                  <a:schemeClr val="tx1"/>
                </a:solidFill>
              </a:rPr>
              <a:t>Safe Travels!</a:t>
            </a:r>
          </a:p>
        </p:txBody>
      </p:sp>
      <p:sp>
        <p:nvSpPr>
          <p:cNvPr id="3" name="Subtitle 2">
            <a:extLst>
              <a:ext uri="{FF2B5EF4-FFF2-40B4-BE49-F238E27FC236}">
                <a16:creationId xmlns:a16="http://schemas.microsoft.com/office/drawing/2014/main" id="{3902D97B-B3A5-4723-92DA-D3BB12BDECBA}"/>
              </a:ext>
            </a:extLst>
          </p:cNvPr>
          <p:cNvSpPr>
            <a:spLocks noGrp="1"/>
          </p:cNvSpPr>
          <p:nvPr>
            <p:ph type="subTitle" idx="1"/>
          </p:nvPr>
        </p:nvSpPr>
        <p:spPr>
          <a:xfrm>
            <a:off x="667512" y="4206876"/>
            <a:ext cx="9228201" cy="1645920"/>
          </a:xfrm>
        </p:spPr>
        <p:txBody>
          <a:bodyPr>
            <a:normAutofit/>
          </a:bodyPr>
          <a:lstStyle/>
          <a:p>
            <a:r>
              <a:rPr lang="en-US" dirty="0">
                <a:solidFill>
                  <a:schemeClr val="tx1"/>
                </a:solidFill>
              </a:rPr>
              <a:t>travel with confidence</a:t>
            </a:r>
          </a:p>
        </p:txBody>
      </p:sp>
    </p:spTree>
    <p:extLst>
      <p:ext uri="{BB962C8B-B14F-4D97-AF65-F5344CB8AC3E}">
        <p14:creationId xmlns:p14="http://schemas.microsoft.com/office/powerpoint/2010/main" val="313034757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FAB70-B33B-4988-9DF8-3860F797781E}"/>
              </a:ext>
            </a:extLst>
          </p:cNvPr>
          <p:cNvSpPr>
            <a:spLocks noGrp="1"/>
          </p:cNvSpPr>
          <p:nvPr>
            <p:ph type="ctrTitle"/>
          </p:nvPr>
        </p:nvSpPr>
        <p:spPr>
          <a:xfrm>
            <a:off x="1733057" y="178796"/>
            <a:ext cx="10782300" cy="3352800"/>
          </a:xfrm>
        </p:spPr>
        <p:txBody>
          <a:bodyPr/>
          <a:lstStyle/>
          <a:p>
            <a:r>
              <a:rPr lang="en-US" dirty="0"/>
              <a:t>Let’s See it in action!!</a:t>
            </a:r>
          </a:p>
        </p:txBody>
      </p:sp>
      <p:sp>
        <p:nvSpPr>
          <p:cNvPr id="3" name="Subtitle 2">
            <a:extLst>
              <a:ext uri="{FF2B5EF4-FFF2-40B4-BE49-F238E27FC236}">
                <a16:creationId xmlns:a16="http://schemas.microsoft.com/office/drawing/2014/main" id="{AA105112-DEB3-4E7A-AC1B-F9EC7C019886}"/>
              </a:ext>
            </a:extLst>
          </p:cNvPr>
          <p:cNvSpPr>
            <a:spLocks noGrp="1"/>
          </p:cNvSpPr>
          <p:nvPr>
            <p:ph type="subTitle" idx="1"/>
          </p:nvPr>
        </p:nvSpPr>
        <p:spPr>
          <a:xfrm>
            <a:off x="7577899" y="5614335"/>
            <a:ext cx="9228201" cy="1645920"/>
          </a:xfrm>
        </p:spPr>
        <p:txBody>
          <a:bodyPr/>
          <a:lstStyle/>
          <a:p>
            <a:r>
              <a:rPr lang="en-US" dirty="0"/>
              <a:t>Take it away Ephraim</a:t>
            </a:r>
          </a:p>
        </p:txBody>
      </p:sp>
    </p:spTree>
    <p:extLst>
      <p:ext uri="{BB962C8B-B14F-4D97-AF65-F5344CB8AC3E}">
        <p14:creationId xmlns:p14="http://schemas.microsoft.com/office/powerpoint/2010/main" val="5896209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285981FC-791B-483F-A0A3-647E061B584E}"/>
              </a:ext>
            </a:extLst>
          </p:cNvPr>
          <p:cNvGraphicFramePr/>
          <p:nvPr>
            <p:extLst>
              <p:ext uri="{D42A27DB-BD31-4B8C-83A1-F6EECF244321}">
                <p14:modId xmlns:p14="http://schemas.microsoft.com/office/powerpoint/2010/main" val="833396024"/>
              </p:ext>
            </p:extLst>
          </p:nvPr>
        </p:nvGraphicFramePr>
        <p:xfrm>
          <a:off x="744070" y="749711"/>
          <a:ext cx="4533945" cy="50157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Content Placeholder 6">
            <a:extLst>
              <a:ext uri="{FF2B5EF4-FFF2-40B4-BE49-F238E27FC236}">
                <a16:creationId xmlns:a16="http://schemas.microsoft.com/office/drawing/2014/main" id="{D072D514-444C-4EDE-972C-1AE6004057B3}"/>
              </a:ext>
            </a:extLst>
          </p:cNvPr>
          <p:cNvGraphicFramePr>
            <a:graphicFrameLocks noGrp="1"/>
          </p:cNvGraphicFramePr>
          <p:nvPr>
            <p:ph sz="half" idx="1"/>
            <p:extLst>
              <p:ext uri="{D42A27DB-BD31-4B8C-83A1-F6EECF244321}">
                <p14:modId xmlns:p14="http://schemas.microsoft.com/office/powerpoint/2010/main" val="3321116705"/>
              </p:ext>
            </p:extLst>
          </p:nvPr>
        </p:nvGraphicFramePr>
        <p:xfrm>
          <a:off x="6436660" y="161364"/>
          <a:ext cx="8319246" cy="632908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Content Placeholder 3">
            <a:extLst>
              <a:ext uri="{FF2B5EF4-FFF2-40B4-BE49-F238E27FC236}">
                <a16:creationId xmlns:a16="http://schemas.microsoft.com/office/drawing/2014/main" id="{8C5582FC-7110-4532-9F50-EBF09BD81877}"/>
              </a:ext>
            </a:extLst>
          </p:cNvPr>
          <p:cNvSpPr>
            <a:spLocks noGrp="1"/>
          </p:cNvSpPr>
          <p:nvPr>
            <p:ph sz="half" idx="2"/>
          </p:nvPr>
        </p:nvSpPr>
        <p:spPr>
          <a:xfrm>
            <a:off x="9359152" y="4107264"/>
            <a:ext cx="1315617" cy="1658198"/>
          </a:xfrm>
        </p:spPr>
        <p:txBody>
          <a:bodyPr/>
          <a:lstStyle/>
          <a:p>
            <a:endParaRPr lang="en-US"/>
          </a:p>
        </p:txBody>
      </p:sp>
    </p:spTree>
    <p:extLst>
      <p:ext uri="{BB962C8B-B14F-4D97-AF65-F5344CB8AC3E}">
        <p14:creationId xmlns:p14="http://schemas.microsoft.com/office/powerpoint/2010/main" val="42310188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06FB6-FD62-4727-90FD-A2BA62B05A2B}"/>
              </a:ext>
            </a:extLst>
          </p:cNvPr>
          <p:cNvSpPr>
            <a:spLocks noGrp="1"/>
          </p:cNvSpPr>
          <p:nvPr>
            <p:ph type="ctrTitle"/>
          </p:nvPr>
        </p:nvSpPr>
        <p:spPr>
          <a:xfrm>
            <a:off x="603504" y="770467"/>
            <a:ext cx="10782300" cy="1407957"/>
          </a:xfrm>
        </p:spPr>
        <p:txBody>
          <a:bodyPr/>
          <a:lstStyle/>
          <a:p>
            <a:r>
              <a:rPr lang="en-US" dirty="0"/>
              <a:t>Check out our progress:</a:t>
            </a:r>
          </a:p>
        </p:txBody>
      </p:sp>
      <p:sp>
        <p:nvSpPr>
          <p:cNvPr id="3" name="Subtitle 2">
            <a:extLst>
              <a:ext uri="{FF2B5EF4-FFF2-40B4-BE49-F238E27FC236}">
                <a16:creationId xmlns:a16="http://schemas.microsoft.com/office/drawing/2014/main" id="{2D75FD2C-37C3-4073-A978-B64862EF2EBE}"/>
              </a:ext>
            </a:extLst>
          </p:cNvPr>
          <p:cNvSpPr>
            <a:spLocks noGrp="1"/>
          </p:cNvSpPr>
          <p:nvPr>
            <p:ph type="subTitle" idx="1"/>
          </p:nvPr>
        </p:nvSpPr>
        <p:spPr>
          <a:xfrm>
            <a:off x="259976" y="3227294"/>
            <a:ext cx="11833412" cy="3128682"/>
          </a:xfrm>
        </p:spPr>
        <p:txBody>
          <a:bodyPr>
            <a:normAutofit lnSpcReduction="10000"/>
          </a:bodyPr>
          <a:lstStyle/>
          <a:p>
            <a:pPr algn="ctr"/>
            <a:r>
              <a:rPr lang="en-US" sz="2800" dirty="0"/>
              <a:t>GitHub Repository: </a:t>
            </a:r>
            <a:r>
              <a:rPr lang="en-US" sz="2800" dirty="0">
                <a:solidFill>
                  <a:schemeClr val="tx1">
                    <a:lumMod val="85000"/>
                    <a:lumOff val="15000"/>
                  </a:schemeClr>
                </a:solidFill>
                <a:hlinkClick r:id="rId2"/>
              </a:rPr>
              <a:t>https://github.com/cocobeware83/group-project1/</a:t>
            </a:r>
            <a:endParaRPr lang="en-US" sz="2800" dirty="0">
              <a:solidFill>
                <a:schemeClr val="tx1">
                  <a:lumMod val="85000"/>
                  <a:lumOff val="15000"/>
                </a:schemeClr>
              </a:solidFill>
            </a:endParaRPr>
          </a:p>
          <a:p>
            <a:pPr algn="ctr"/>
            <a:endParaRPr lang="en-US" sz="2800" dirty="0"/>
          </a:p>
          <a:p>
            <a:pPr algn="ctr"/>
            <a:r>
              <a:rPr lang="en-US" sz="2800" dirty="0"/>
              <a:t>Deployed Application: </a:t>
            </a:r>
            <a:r>
              <a:rPr lang="en-US" sz="2800" dirty="0">
                <a:solidFill>
                  <a:schemeClr val="tx1">
                    <a:lumMod val="85000"/>
                    <a:lumOff val="15000"/>
                  </a:schemeClr>
                </a:solidFill>
                <a:hlinkClick r:id="rId3"/>
              </a:rPr>
              <a:t>https://cocobeware83.github.io/group-project1/</a:t>
            </a:r>
            <a:endParaRPr lang="en-US" sz="2800" dirty="0">
              <a:solidFill>
                <a:schemeClr val="tx1">
                  <a:lumMod val="85000"/>
                  <a:lumOff val="15000"/>
                </a:schemeClr>
              </a:solidFill>
            </a:endParaRPr>
          </a:p>
          <a:p>
            <a:pPr algn="ctr"/>
            <a:endParaRPr lang="en-US" sz="2800" dirty="0">
              <a:solidFill>
                <a:schemeClr val="tx1">
                  <a:lumMod val="85000"/>
                  <a:lumOff val="15000"/>
                </a:schemeClr>
              </a:solidFill>
            </a:endParaRPr>
          </a:p>
          <a:p>
            <a:pPr algn="ctr"/>
            <a:endParaRPr lang="en-US" sz="2800" dirty="0">
              <a:solidFill>
                <a:schemeClr val="tx1">
                  <a:lumMod val="85000"/>
                  <a:lumOff val="15000"/>
                </a:schemeClr>
              </a:solidFill>
            </a:endParaRPr>
          </a:p>
          <a:p>
            <a:pPr algn="ctr"/>
            <a:r>
              <a:rPr lang="en-US" sz="4800" dirty="0"/>
              <a:t>Thanks!!!</a:t>
            </a:r>
          </a:p>
          <a:p>
            <a:pPr algn="ctr"/>
            <a:endParaRPr lang="en-US" sz="2800" dirty="0">
              <a:solidFill>
                <a:schemeClr val="tx1">
                  <a:lumMod val="85000"/>
                  <a:lumOff val="15000"/>
                </a:schemeClr>
              </a:solidFill>
            </a:endParaRPr>
          </a:p>
        </p:txBody>
      </p:sp>
    </p:spTree>
    <p:extLst>
      <p:ext uri="{BB962C8B-B14F-4D97-AF65-F5344CB8AC3E}">
        <p14:creationId xmlns:p14="http://schemas.microsoft.com/office/powerpoint/2010/main" val="22387650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06E9BEDF-D2E5-4F5B-8D0D-E58B9BBBD4BA}"/>
              </a:ext>
            </a:extLst>
          </p:cNvPr>
          <p:cNvGraphicFramePr/>
          <p:nvPr>
            <p:extLst>
              <p:ext uri="{D42A27DB-BD31-4B8C-83A1-F6EECF244321}">
                <p14:modId xmlns:p14="http://schemas.microsoft.com/office/powerpoint/2010/main" val="1614031932"/>
              </p:ext>
            </p:extLst>
          </p:nvPr>
        </p:nvGraphicFramePr>
        <p:xfrm>
          <a:off x="657224" y="499533"/>
          <a:ext cx="10772775" cy="16581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Content Placeholder 3">
            <a:extLst>
              <a:ext uri="{FF2B5EF4-FFF2-40B4-BE49-F238E27FC236}">
                <a16:creationId xmlns:a16="http://schemas.microsoft.com/office/drawing/2014/main" id="{F772F68A-BE05-4F06-982B-FCB7979B30E7}"/>
              </a:ext>
            </a:extLst>
          </p:cNvPr>
          <p:cNvGraphicFramePr>
            <a:graphicFrameLocks noGrp="1"/>
          </p:cNvGraphicFramePr>
          <p:nvPr>
            <p:ph idx="1"/>
            <p:extLst>
              <p:ext uri="{D42A27DB-BD31-4B8C-83A1-F6EECF244321}">
                <p14:modId xmlns:p14="http://schemas.microsoft.com/office/powerpoint/2010/main" val="447545412"/>
              </p:ext>
            </p:extLst>
          </p:nvPr>
        </p:nvGraphicFramePr>
        <p:xfrm>
          <a:off x="676656" y="2528047"/>
          <a:ext cx="10753725" cy="324981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7598992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186C8-8AF5-4258-A684-57CF33F52F72}"/>
              </a:ext>
            </a:extLst>
          </p:cNvPr>
          <p:cNvSpPr>
            <a:spLocks noGrp="1"/>
          </p:cNvSpPr>
          <p:nvPr>
            <p:ph type="title"/>
          </p:nvPr>
        </p:nvSpPr>
        <p:spPr>
          <a:xfrm>
            <a:off x="657224" y="499533"/>
            <a:ext cx="10494870" cy="1069291"/>
          </a:xfrm>
        </p:spPr>
        <p:txBody>
          <a:bodyPr>
            <a:normAutofit/>
          </a:bodyPr>
          <a:lstStyle/>
          <a:p>
            <a:r>
              <a:rPr lang="en-US" dirty="0">
                <a:solidFill>
                  <a:schemeClr val="tx1">
                    <a:lumMod val="65000"/>
                    <a:lumOff val="35000"/>
                  </a:schemeClr>
                </a:solidFill>
              </a:rPr>
              <a:t>An ever-evolving resource for travelers</a:t>
            </a:r>
          </a:p>
        </p:txBody>
      </p:sp>
      <p:graphicFrame>
        <p:nvGraphicFramePr>
          <p:cNvPr id="10" name="Content Placeholder 2" descr="SmartArt graphic placeholder">
            <a:extLst>
              <a:ext uri="{FF2B5EF4-FFF2-40B4-BE49-F238E27FC236}">
                <a16:creationId xmlns:a16="http://schemas.microsoft.com/office/drawing/2014/main" id="{8983DDF0-E08C-48D9-9C6F-678021BE8951}"/>
              </a:ext>
            </a:extLst>
          </p:cNvPr>
          <p:cNvGraphicFramePr>
            <a:graphicFrameLocks noGrp="1"/>
          </p:cNvGraphicFramePr>
          <p:nvPr>
            <p:ph idx="1"/>
            <p:extLst>
              <p:ext uri="{D42A27DB-BD31-4B8C-83A1-F6EECF244321}">
                <p14:modId xmlns:p14="http://schemas.microsoft.com/office/powerpoint/2010/main" val="4016646582"/>
              </p:ext>
            </p:extLst>
          </p:nvPr>
        </p:nvGraphicFramePr>
        <p:xfrm>
          <a:off x="676275" y="2373549"/>
          <a:ext cx="10753725" cy="35992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97783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09A7C-157A-413A-8A56-F76BBD3A4872}"/>
              </a:ext>
            </a:extLst>
          </p:cNvPr>
          <p:cNvSpPr>
            <a:spLocks noGrp="1"/>
          </p:cNvSpPr>
          <p:nvPr>
            <p:ph type="title"/>
          </p:nvPr>
        </p:nvSpPr>
        <p:spPr>
          <a:xfrm>
            <a:off x="8261404" y="542282"/>
            <a:ext cx="3383280" cy="1349271"/>
          </a:xfrm>
        </p:spPr>
        <p:txBody>
          <a:bodyPr/>
          <a:lstStyle/>
          <a:p>
            <a:pPr algn="ctr"/>
            <a:r>
              <a:rPr lang="en-US" dirty="0"/>
              <a:t>Readily Available COVID-19 Data</a:t>
            </a:r>
          </a:p>
        </p:txBody>
      </p:sp>
      <p:pic>
        <p:nvPicPr>
          <p:cNvPr id="6" name="Content Placeholder 5" descr="Surgical mask outline">
            <a:extLst>
              <a:ext uri="{FF2B5EF4-FFF2-40B4-BE49-F238E27FC236}">
                <a16:creationId xmlns:a16="http://schemas.microsoft.com/office/drawing/2014/main" id="{E82B0AEF-2BA1-43DE-B640-09F2D0647F23}"/>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614545" y="645461"/>
            <a:ext cx="4069976" cy="4069976"/>
          </a:xfrm>
        </p:spPr>
      </p:pic>
      <p:sp>
        <p:nvSpPr>
          <p:cNvPr id="4" name="Text Placeholder 3">
            <a:extLst>
              <a:ext uri="{FF2B5EF4-FFF2-40B4-BE49-F238E27FC236}">
                <a16:creationId xmlns:a16="http://schemas.microsoft.com/office/drawing/2014/main" id="{3B1F279A-DAA4-42E2-93FE-48D09623C94C}"/>
              </a:ext>
            </a:extLst>
          </p:cNvPr>
          <p:cNvSpPr>
            <a:spLocks noGrp="1"/>
          </p:cNvSpPr>
          <p:nvPr>
            <p:ph type="body" sz="half" idx="2"/>
          </p:nvPr>
        </p:nvSpPr>
        <p:spPr>
          <a:xfrm>
            <a:off x="8261404" y="2162189"/>
            <a:ext cx="3398520" cy="3225599"/>
          </a:xfrm>
        </p:spPr>
        <p:txBody>
          <a:bodyPr/>
          <a:lstStyle/>
          <a:p>
            <a:pPr algn="ctr"/>
            <a:r>
              <a:rPr lang="en-US" dirty="0"/>
              <a:t>Traveling nowadays can be scary considering the current pandemic.  Some areas of the US are faring better than others.  Our application will allow you to search most major US cities and obtain up to date data regarding the current COVID-19 infection rate for that city, allowing you to make an informed decision regarding your travel. </a:t>
            </a:r>
          </a:p>
        </p:txBody>
      </p:sp>
    </p:spTree>
    <p:extLst>
      <p:ext uri="{BB962C8B-B14F-4D97-AF65-F5344CB8AC3E}">
        <p14:creationId xmlns:p14="http://schemas.microsoft.com/office/powerpoint/2010/main" val="22337490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7DDE1-E3EA-4BE5-94B4-511B44FB55C9}"/>
              </a:ext>
            </a:extLst>
          </p:cNvPr>
          <p:cNvSpPr>
            <a:spLocks noGrp="1"/>
          </p:cNvSpPr>
          <p:nvPr>
            <p:ph type="title"/>
          </p:nvPr>
        </p:nvSpPr>
        <p:spPr/>
        <p:txBody>
          <a:bodyPr/>
          <a:lstStyle/>
          <a:p>
            <a:pPr algn="ctr"/>
            <a:r>
              <a:rPr lang="en-US" dirty="0"/>
              <a:t>Obtain Up To Date Weather Reports</a:t>
            </a:r>
          </a:p>
        </p:txBody>
      </p:sp>
      <p:pic>
        <p:nvPicPr>
          <p:cNvPr id="11" name="Content Placeholder 10" descr="Cloud With Lightning And Rain outline">
            <a:extLst>
              <a:ext uri="{FF2B5EF4-FFF2-40B4-BE49-F238E27FC236}">
                <a16:creationId xmlns:a16="http://schemas.microsoft.com/office/drawing/2014/main" id="{85332646-3F27-42A1-B7BF-C836E1E1F69E}"/>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368013" y="602263"/>
            <a:ext cx="4584551" cy="4584551"/>
          </a:xfrm>
        </p:spPr>
      </p:pic>
      <p:sp>
        <p:nvSpPr>
          <p:cNvPr id="4" name="Text Placeholder 3">
            <a:extLst>
              <a:ext uri="{FF2B5EF4-FFF2-40B4-BE49-F238E27FC236}">
                <a16:creationId xmlns:a16="http://schemas.microsoft.com/office/drawing/2014/main" id="{582F4A01-6C3E-4703-92AB-3FE9DB562772}"/>
              </a:ext>
            </a:extLst>
          </p:cNvPr>
          <p:cNvSpPr>
            <a:spLocks noGrp="1"/>
          </p:cNvSpPr>
          <p:nvPr>
            <p:ph type="body" sz="half" idx="2"/>
          </p:nvPr>
        </p:nvSpPr>
        <p:spPr>
          <a:xfrm>
            <a:off x="8261404" y="2726966"/>
            <a:ext cx="3398520" cy="3126987"/>
          </a:xfrm>
        </p:spPr>
        <p:txBody>
          <a:bodyPr/>
          <a:lstStyle/>
          <a:p>
            <a:pPr algn="ctr"/>
            <a:r>
              <a:rPr lang="en-US" dirty="0"/>
              <a:t>No one wants to be caught unaware by inclement weather, nor do you want to pack improperly for your travel.  Sure, you can look at a weather app on your phone, but Safe Travels intends to evolve into a one stop source all your travel queries. </a:t>
            </a:r>
          </a:p>
        </p:txBody>
      </p:sp>
    </p:spTree>
    <p:extLst>
      <p:ext uri="{BB962C8B-B14F-4D97-AF65-F5344CB8AC3E}">
        <p14:creationId xmlns:p14="http://schemas.microsoft.com/office/powerpoint/2010/main" val="27005210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3BDE2-7152-4319-BCF9-B55DC1C11551}"/>
              </a:ext>
            </a:extLst>
          </p:cNvPr>
          <p:cNvSpPr>
            <a:spLocks noGrp="1"/>
          </p:cNvSpPr>
          <p:nvPr>
            <p:ph type="title"/>
          </p:nvPr>
        </p:nvSpPr>
        <p:spPr>
          <a:xfrm>
            <a:off x="8261404" y="806823"/>
            <a:ext cx="3383280" cy="1447883"/>
          </a:xfrm>
        </p:spPr>
        <p:txBody>
          <a:bodyPr/>
          <a:lstStyle/>
          <a:p>
            <a:pPr algn="ctr"/>
            <a:r>
              <a:rPr lang="en-US" dirty="0"/>
              <a:t>Commitment To Growth</a:t>
            </a:r>
          </a:p>
        </p:txBody>
      </p:sp>
      <p:pic>
        <p:nvPicPr>
          <p:cNvPr id="6" name="Content Placeholder 5" descr="Lightbulb and gear with solid fill">
            <a:extLst>
              <a:ext uri="{FF2B5EF4-FFF2-40B4-BE49-F238E27FC236}">
                <a16:creationId xmlns:a16="http://schemas.microsoft.com/office/drawing/2014/main" id="{BE00E53B-49BE-42FA-BD8A-8CEAAD96EC8D}"/>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360841" y="806823"/>
            <a:ext cx="4367605" cy="4367605"/>
          </a:xfrm>
        </p:spPr>
      </p:pic>
      <p:sp>
        <p:nvSpPr>
          <p:cNvPr id="4" name="Text Placeholder 3">
            <a:extLst>
              <a:ext uri="{FF2B5EF4-FFF2-40B4-BE49-F238E27FC236}">
                <a16:creationId xmlns:a16="http://schemas.microsoft.com/office/drawing/2014/main" id="{B7D264A7-E838-4E6B-8022-7CB83B9C1C75}"/>
              </a:ext>
            </a:extLst>
          </p:cNvPr>
          <p:cNvSpPr>
            <a:spLocks noGrp="1"/>
          </p:cNvSpPr>
          <p:nvPr>
            <p:ph type="body" sz="half" idx="2"/>
          </p:nvPr>
        </p:nvSpPr>
        <p:spPr>
          <a:xfrm>
            <a:off x="8261404" y="2852472"/>
            <a:ext cx="3398520" cy="2149834"/>
          </a:xfrm>
        </p:spPr>
        <p:txBody>
          <a:bodyPr/>
          <a:lstStyle/>
          <a:p>
            <a:pPr algn="ctr"/>
            <a:r>
              <a:rPr lang="en-US" dirty="0"/>
              <a:t>With each update, Safe Travels will add more resources for the user.  Our goal is to truly become a versatile &amp; indispensable tool for informed travel. </a:t>
            </a:r>
          </a:p>
        </p:txBody>
      </p:sp>
    </p:spTree>
    <p:extLst>
      <p:ext uri="{BB962C8B-B14F-4D97-AF65-F5344CB8AC3E}">
        <p14:creationId xmlns:p14="http://schemas.microsoft.com/office/powerpoint/2010/main" val="41359920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0753F-05BD-41CC-958D-E1F1C1DC3072}"/>
              </a:ext>
            </a:extLst>
          </p:cNvPr>
          <p:cNvSpPr>
            <a:spLocks noGrp="1"/>
          </p:cNvSpPr>
          <p:nvPr>
            <p:ph type="title"/>
          </p:nvPr>
        </p:nvSpPr>
        <p:spPr>
          <a:xfrm>
            <a:off x="709612" y="347336"/>
            <a:ext cx="10962435" cy="949693"/>
          </a:xfrm>
        </p:spPr>
        <p:txBody>
          <a:bodyPr>
            <a:normAutofit/>
          </a:bodyPr>
          <a:lstStyle/>
          <a:p>
            <a:pPr algn="ctr"/>
            <a:endParaRPr lang="en-US" dirty="0">
              <a:solidFill>
                <a:schemeClr val="tx1">
                  <a:lumMod val="65000"/>
                  <a:lumOff val="35000"/>
                </a:schemeClr>
              </a:solidFill>
            </a:endParaRPr>
          </a:p>
        </p:txBody>
      </p:sp>
      <p:graphicFrame>
        <p:nvGraphicFramePr>
          <p:cNvPr id="7" name="Diagram 6">
            <a:extLst>
              <a:ext uri="{FF2B5EF4-FFF2-40B4-BE49-F238E27FC236}">
                <a16:creationId xmlns:a16="http://schemas.microsoft.com/office/drawing/2014/main" id="{492790B8-CBA6-4F7C-BB6C-295D06D09DEF}"/>
              </a:ext>
            </a:extLst>
          </p:cNvPr>
          <p:cNvGraphicFramePr/>
          <p:nvPr>
            <p:extLst>
              <p:ext uri="{D42A27DB-BD31-4B8C-83A1-F6EECF244321}">
                <p14:modId xmlns:p14="http://schemas.microsoft.com/office/powerpoint/2010/main" val="3403848586"/>
              </p:ext>
            </p:extLst>
          </p:nvPr>
        </p:nvGraphicFramePr>
        <p:xfrm>
          <a:off x="519953" y="765823"/>
          <a:ext cx="4663440" cy="13115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Content Placeholder 9">
            <a:extLst>
              <a:ext uri="{FF2B5EF4-FFF2-40B4-BE49-F238E27FC236}">
                <a16:creationId xmlns:a16="http://schemas.microsoft.com/office/drawing/2014/main" id="{1A74FFA1-AE51-400A-9233-452B00ECFCAB}"/>
              </a:ext>
            </a:extLst>
          </p:cNvPr>
          <p:cNvGraphicFramePr>
            <a:graphicFrameLocks noGrp="1"/>
          </p:cNvGraphicFramePr>
          <p:nvPr>
            <p:ph sz="half" idx="2"/>
            <p:extLst>
              <p:ext uri="{D42A27DB-BD31-4B8C-83A1-F6EECF244321}">
                <p14:modId xmlns:p14="http://schemas.microsoft.com/office/powerpoint/2010/main" val="1087096235"/>
              </p:ext>
            </p:extLst>
          </p:nvPr>
        </p:nvGraphicFramePr>
        <p:xfrm>
          <a:off x="519953" y="2653553"/>
          <a:ext cx="4663440" cy="371686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8" name="Diagram 7">
            <a:extLst>
              <a:ext uri="{FF2B5EF4-FFF2-40B4-BE49-F238E27FC236}">
                <a16:creationId xmlns:a16="http://schemas.microsoft.com/office/drawing/2014/main" id="{BB96C540-20EB-4DC2-A50B-0D47DD5CF7BF}"/>
              </a:ext>
            </a:extLst>
          </p:cNvPr>
          <p:cNvGraphicFramePr/>
          <p:nvPr>
            <p:extLst>
              <p:ext uri="{D42A27DB-BD31-4B8C-83A1-F6EECF244321}">
                <p14:modId xmlns:p14="http://schemas.microsoft.com/office/powerpoint/2010/main" val="2381763415"/>
              </p:ext>
            </p:extLst>
          </p:nvPr>
        </p:nvGraphicFramePr>
        <p:xfrm>
          <a:off x="6348266" y="765823"/>
          <a:ext cx="4823281" cy="131158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11" name="Content Placeholder 10">
            <a:extLst>
              <a:ext uri="{FF2B5EF4-FFF2-40B4-BE49-F238E27FC236}">
                <a16:creationId xmlns:a16="http://schemas.microsoft.com/office/drawing/2014/main" id="{6E05E481-68E3-4453-B63E-AF6E1D76F735}"/>
              </a:ext>
            </a:extLst>
          </p:cNvPr>
          <p:cNvGraphicFramePr>
            <a:graphicFrameLocks noGrp="1"/>
          </p:cNvGraphicFramePr>
          <p:nvPr>
            <p:ph sz="quarter" idx="4"/>
            <p:extLst>
              <p:ext uri="{D42A27DB-BD31-4B8C-83A1-F6EECF244321}">
                <p14:modId xmlns:p14="http://schemas.microsoft.com/office/powerpoint/2010/main" val="333602428"/>
              </p:ext>
            </p:extLst>
          </p:nvPr>
        </p:nvGraphicFramePr>
        <p:xfrm>
          <a:off x="6508108" y="2653553"/>
          <a:ext cx="4663440" cy="3696196"/>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Tree>
    <p:extLst>
      <p:ext uri="{BB962C8B-B14F-4D97-AF65-F5344CB8AC3E}">
        <p14:creationId xmlns:p14="http://schemas.microsoft.com/office/powerpoint/2010/main" val="41338913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4794382B-69A7-48AE-BB45-63B7816B3F50}"/>
              </a:ext>
            </a:extLst>
          </p:cNvPr>
          <p:cNvGraphicFramePr/>
          <p:nvPr>
            <p:extLst>
              <p:ext uri="{D42A27DB-BD31-4B8C-83A1-F6EECF244321}">
                <p14:modId xmlns:p14="http://schemas.microsoft.com/office/powerpoint/2010/main" val="188003341"/>
              </p:ext>
            </p:extLst>
          </p:nvPr>
        </p:nvGraphicFramePr>
        <p:xfrm>
          <a:off x="657224" y="499533"/>
          <a:ext cx="10772775" cy="16581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5">
            <a:extLst>
              <a:ext uri="{FF2B5EF4-FFF2-40B4-BE49-F238E27FC236}">
                <a16:creationId xmlns:a16="http://schemas.microsoft.com/office/drawing/2014/main" id="{E3323316-2A1C-4588-9EF2-38C9E10E2DA1}"/>
              </a:ext>
            </a:extLst>
          </p:cNvPr>
          <p:cNvGraphicFramePr>
            <a:graphicFrameLocks noGrp="1"/>
          </p:cNvGraphicFramePr>
          <p:nvPr>
            <p:ph idx="1"/>
            <p:extLst>
              <p:ext uri="{D42A27DB-BD31-4B8C-83A1-F6EECF244321}">
                <p14:modId xmlns:p14="http://schemas.microsoft.com/office/powerpoint/2010/main" val="2178819794"/>
              </p:ext>
            </p:extLst>
          </p:nvPr>
        </p:nvGraphicFramePr>
        <p:xfrm>
          <a:off x="657225" y="3024692"/>
          <a:ext cx="10038052" cy="31699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0079053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15479AF6-F504-49A8-BA5D-7D23F66883E4}"/>
              </a:ext>
            </a:extLst>
          </p:cNvPr>
          <p:cNvGraphicFramePr/>
          <p:nvPr>
            <p:extLst>
              <p:ext uri="{D42A27DB-BD31-4B8C-83A1-F6EECF244321}">
                <p14:modId xmlns:p14="http://schemas.microsoft.com/office/powerpoint/2010/main" val="3344810281"/>
              </p:ext>
            </p:extLst>
          </p:nvPr>
        </p:nvGraphicFramePr>
        <p:xfrm>
          <a:off x="1328737" y="206188"/>
          <a:ext cx="11194956" cy="18772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a:extLst>
              <a:ext uri="{FF2B5EF4-FFF2-40B4-BE49-F238E27FC236}">
                <a16:creationId xmlns:a16="http://schemas.microsoft.com/office/drawing/2014/main" id="{037C5432-CCFD-4D55-88F8-BD7B8C54CA96}"/>
              </a:ext>
            </a:extLst>
          </p:cNvPr>
          <p:cNvGraphicFramePr>
            <a:graphicFrameLocks noGrp="1"/>
          </p:cNvGraphicFramePr>
          <p:nvPr>
            <p:ph idx="1"/>
            <p:extLst>
              <p:ext uri="{D42A27DB-BD31-4B8C-83A1-F6EECF244321}">
                <p14:modId xmlns:p14="http://schemas.microsoft.com/office/powerpoint/2010/main" val="129200094"/>
              </p:ext>
            </p:extLst>
          </p:nvPr>
        </p:nvGraphicFramePr>
        <p:xfrm>
          <a:off x="557773" y="2352339"/>
          <a:ext cx="11194956" cy="420982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0405467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C13C901-7F07-466C-BBFB-37B66ED1F691}">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D11AEF4D-E1F1-46B8-8C58-B490BFDD64A4}">
  <ds:schemaRefs>
    <ds:schemaRef ds:uri="http://schemas.microsoft.com/sharepoint/v3/contenttype/forms"/>
  </ds:schemaRefs>
</ds:datastoreItem>
</file>

<file path=customXml/itemProps3.xml><?xml version="1.0" encoding="utf-8"?>
<ds:datastoreItem xmlns:ds="http://schemas.openxmlformats.org/officeDocument/2006/customXml" ds:itemID="{8C149337-CC20-42E7-8327-E5212BE3445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76</TotalTime>
  <Words>623</Words>
  <Application>Microsoft Office PowerPoint</Application>
  <PresentationFormat>Widescreen</PresentationFormat>
  <Paragraphs>48</Paragraphs>
  <Slides>12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Metropolitan</vt:lpstr>
      <vt:lpstr>Safe Travels!</vt:lpstr>
      <vt:lpstr>PowerPoint Presentation</vt:lpstr>
      <vt:lpstr>An ever-evolving resource for travelers</vt:lpstr>
      <vt:lpstr>Readily Available COVID-19 Data</vt:lpstr>
      <vt:lpstr>Obtain Up To Date Weather Reports</vt:lpstr>
      <vt:lpstr>Commitment To Growth</vt:lpstr>
      <vt:lpstr>PowerPoint Presentation</vt:lpstr>
      <vt:lpstr>PowerPoint Presentation</vt:lpstr>
      <vt:lpstr>PowerPoint Presentation</vt:lpstr>
      <vt:lpstr>Let’s See it in action!!</vt:lpstr>
      <vt:lpstr>PowerPoint Presentation</vt:lpstr>
      <vt:lpstr>Check out our progress: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 Travels!</dc:title>
  <dc:creator>cory neel</dc:creator>
  <cp:lastModifiedBy>cory neel</cp:lastModifiedBy>
  <cp:revision>11</cp:revision>
  <dcterms:created xsi:type="dcterms:W3CDTF">2021-01-26T04:21:07Z</dcterms:created>
  <dcterms:modified xsi:type="dcterms:W3CDTF">2021-01-26T05:37:58Z</dcterms:modified>
</cp:coreProperties>
</file>